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9" r:id="rId2"/>
    <p:sldId id="260" r:id="rId3"/>
    <p:sldId id="263" r:id="rId4"/>
    <p:sldId id="264" r:id="rId5"/>
    <p:sldId id="267" r:id="rId6"/>
    <p:sldId id="279" r:id="rId7"/>
    <p:sldId id="273" r:id="rId8"/>
    <p:sldId id="280" r:id="rId9"/>
    <p:sldId id="265" r:id="rId10"/>
    <p:sldId id="274" r:id="rId11"/>
    <p:sldId id="275" r:id="rId12"/>
    <p:sldId id="276" r:id="rId13"/>
    <p:sldId id="278" r:id="rId14"/>
    <p:sldId id="277" r:id="rId15"/>
    <p:sldId id="268" r:id="rId16"/>
    <p:sldId id="269" r:id="rId17"/>
    <p:sldId id="270" r:id="rId18"/>
    <p:sldId id="272" r:id="rId19"/>
    <p:sldId id="26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8" d="100"/>
          <a:sy n="68" d="100"/>
        </p:scale>
        <p:origin x="83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_rels/data4.xml.rels><?xml version="1.0" encoding="UTF-8" standalone="yes"?>
<Relationships xmlns="http://schemas.openxmlformats.org/package/2006/relationships"><Relationship Id="rId2" Type="http://schemas.openxmlformats.org/officeDocument/2006/relationships/hyperlink" Target="https://butismileanyway.wordpress.com/2015/03/27/thank-you/" TargetMode="External"/><Relationship Id="rId1" Type="http://schemas.openxmlformats.org/officeDocument/2006/relationships/image" Target="../media/image14.jpg"/></Relationships>
</file>

<file path=ppt/diagrams/_rels/drawing4.xml.rels><?xml version="1.0" encoding="UTF-8" standalone="yes"?>
<Relationships xmlns="http://schemas.openxmlformats.org/package/2006/relationships"><Relationship Id="rId2" Type="http://schemas.openxmlformats.org/officeDocument/2006/relationships/hyperlink" Target="https://butismileanyway.wordpress.com/2015/03/27/thank-you/" TargetMode="External"/><Relationship Id="rId1" Type="http://schemas.openxmlformats.org/officeDocument/2006/relationships/image" Target="../media/image14.jp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F0A1EC-E389-4D30-A9EB-A2C7CA35C1AD}" type="doc">
      <dgm:prSet loTypeId="urn:microsoft.com/office/officeart/2005/8/layout/list1" loCatId="list" qsTypeId="urn:microsoft.com/office/officeart/2005/8/quickstyle/simple1" qsCatId="simple" csTypeId="urn:microsoft.com/office/officeart/2005/8/colors/accent2_2" csCatId="accent2" phldr="1"/>
      <dgm:spPr/>
      <dgm:t>
        <a:bodyPr/>
        <a:lstStyle/>
        <a:p>
          <a:endParaRPr lang="en-US"/>
        </a:p>
      </dgm:t>
    </dgm:pt>
    <dgm:pt modelId="{EEE2F2BA-30D5-437F-9E22-9C0429E0464B}">
      <dgm:prSet custT="1"/>
      <dgm:spPr/>
      <dgm:t>
        <a:bodyPr/>
        <a:lstStyle/>
        <a:p>
          <a:r>
            <a:rPr lang="en-US" sz="1800" b="1" i="0" u="none" dirty="0"/>
            <a:t>2. Azad Hossain </a:t>
          </a:r>
          <a:r>
            <a:rPr lang="en-US" sz="1800" b="1" i="0" u="none" dirty="0" err="1"/>
            <a:t>Saykat</a:t>
          </a:r>
          <a:r>
            <a:rPr lang="en-US" sz="1800" b="1" i="0" u="none" dirty="0"/>
            <a:t> - 021 221 017</a:t>
          </a:r>
          <a:endParaRPr lang="en-US" sz="1800" dirty="0"/>
        </a:p>
      </dgm:t>
    </dgm:pt>
    <dgm:pt modelId="{4371BC4F-D81E-479A-A417-39037E41D868}" type="parTrans" cxnId="{B1F8B71C-292F-4137-8BCF-BE70CFE1D40B}">
      <dgm:prSet/>
      <dgm:spPr/>
      <dgm:t>
        <a:bodyPr/>
        <a:lstStyle/>
        <a:p>
          <a:endParaRPr lang="en-US"/>
        </a:p>
      </dgm:t>
    </dgm:pt>
    <dgm:pt modelId="{3AFA0D80-1DA2-4B67-BA61-C04D1F83A213}" type="sibTrans" cxnId="{B1F8B71C-292F-4137-8BCF-BE70CFE1D40B}">
      <dgm:prSet/>
      <dgm:spPr/>
      <dgm:t>
        <a:bodyPr/>
        <a:lstStyle/>
        <a:p>
          <a:endParaRPr lang="en-US"/>
        </a:p>
      </dgm:t>
    </dgm:pt>
    <dgm:pt modelId="{7264A005-9899-4CF7-9EF9-395E12830B7E}">
      <dgm:prSet custT="1"/>
      <dgm:spPr/>
      <dgm:t>
        <a:bodyPr/>
        <a:lstStyle/>
        <a:p>
          <a:r>
            <a:rPr lang="en-US" sz="1800" b="1" i="0" baseline="0" dirty="0"/>
            <a:t>4.  </a:t>
          </a:r>
          <a:r>
            <a:rPr lang="en-US" sz="1800" b="1" i="0" u="none" dirty="0" err="1"/>
            <a:t>Suvom</a:t>
          </a:r>
          <a:r>
            <a:rPr lang="en-US" sz="1800" b="1" i="0" u="none" dirty="0"/>
            <a:t> </a:t>
          </a:r>
          <a:r>
            <a:rPr lang="en-US" sz="1800" b="1" i="0" u="none" dirty="0" err="1"/>
            <a:t>Karmakar</a:t>
          </a:r>
          <a:r>
            <a:rPr lang="en-US" sz="1800" b="1" i="0" u="none" dirty="0"/>
            <a:t> - 021 221 027</a:t>
          </a:r>
          <a:endParaRPr lang="en-US" sz="1800" b="1" dirty="0"/>
        </a:p>
      </dgm:t>
    </dgm:pt>
    <dgm:pt modelId="{62681718-1430-47C2-963C-31699894B877}" type="parTrans" cxnId="{39649843-3959-40A3-AA69-40DA051FCB93}">
      <dgm:prSet/>
      <dgm:spPr/>
      <dgm:t>
        <a:bodyPr/>
        <a:lstStyle/>
        <a:p>
          <a:endParaRPr lang="en-US"/>
        </a:p>
      </dgm:t>
    </dgm:pt>
    <dgm:pt modelId="{2522EF74-7645-423B-92A0-F0E1BB294563}" type="sibTrans" cxnId="{39649843-3959-40A3-AA69-40DA051FCB93}">
      <dgm:prSet/>
      <dgm:spPr/>
      <dgm:t>
        <a:bodyPr/>
        <a:lstStyle/>
        <a:p>
          <a:endParaRPr lang="en-US"/>
        </a:p>
      </dgm:t>
    </dgm:pt>
    <dgm:pt modelId="{4C3D208B-01FF-41CC-A314-5DA307026DC7}">
      <dgm:prSet custT="1"/>
      <dgm:spPr/>
      <dgm:t>
        <a:bodyPr/>
        <a:lstStyle/>
        <a:p>
          <a:r>
            <a:rPr lang="en-US" sz="1800" b="0" i="0" baseline="0" dirty="0"/>
            <a:t>1. </a:t>
          </a:r>
          <a:r>
            <a:rPr lang="en-US" sz="1800" b="1" i="0" u="none" dirty="0" err="1"/>
            <a:t>Sazzad</a:t>
          </a:r>
          <a:r>
            <a:rPr lang="en-US" sz="1800" b="1" i="0" u="none" dirty="0"/>
            <a:t> </a:t>
          </a:r>
          <a:r>
            <a:rPr lang="en-US" sz="1800" b="1" i="0" u="none" dirty="0" err="1"/>
            <a:t>Hossen</a:t>
          </a:r>
          <a:r>
            <a:rPr lang="en-US" sz="1800" b="1" i="0" u="none" dirty="0"/>
            <a:t> - 021 221 026</a:t>
          </a:r>
          <a:endParaRPr lang="en-US" sz="1800" b="1" dirty="0"/>
        </a:p>
      </dgm:t>
    </dgm:pt>
    <dgm:pt modelId="{580D4FB0-564B-4893-9D4E-D4FF5F8DEDF5}" type="sibTrans" cxnId="{82E38789-89B2-421E-80B3-74557C7783D2}">
      <dgm:prSet/>
      <dgm:spPr/>
      <dgm:t>
        <a:bodyPr/>
        <a:lstStyle/>
        <a:p>
          <a:endParaRPr lang="en-US"/>
        </a:p>
      </dgm:t>
    </dgm:pt>
    <dgm:pt modelId="{79D71A6C-75A9-4C22-9D4E-D3F730DAD260}" type="parTrans" cxnId="{82E38789-89B2-421E-80B3-74557C7783D2}">
      <dgm:prSet/>
      <dgm:spPr/>
      <dgm:t>
        <a:bodyPr/>
        <a:lstStyle/>
        <a:p>
          <a:endParaRPr lang="en-US"/>
        </a:p>
      </dgm:t>
    </dgm:pt>
    <dgm:pt modelId="{1E390759-31AA-426E-9264-25D08319059D}">
      <dgm:prSet/>
      <dgm:spPr/>
      <dgm:t>
        <a:bodyPr/>
        <a:lstStyle/>
        <a:p>
          <a:r>
            <a:rPr lang="fi-FI" b="1" i="0" dirty="0"/>
            <a:t>3. Md. Tahman Hossain – 021 221 099</a:t>
          </a:r>
          <a:endParaRPr lang="fi-FI" b="1" dirty="0"/>
        </a:p>
      </dgm:t>
    </dgm:pt>
    <dgm:pt modelId="{256E3DFC-25EC-4C48-BD6B-794D2161C2D9}" type="parTrans" cxnId="{9C4FD1F1-8607-48DE-9B8A-0B286CD39EBD}">
      <dgm:prSet/>
      <dgm:spPr/>
      <dgm:t>
        <a:bodyPr/>
        <a:lstStyle/>
        <a:p>
          <a:endParaRPr lang="en-US"/>
        </a:p>
      </dgm:t>
    </dgm:pt>
    <dgm:pt modelId="{A6B10862-B3CD-495D-9B01-D1041A7F6DDF}" type="sibTrans" cxnId="{9C4FD1F1-8607-48DE-9B8A-0B286CD39EBD}">
      <dgm:prSet/>
      <dgm:spPr/>
      <dgm:t>
        <a:bodyPr/>
        <a:lstStyle/>
        <a:p>
          <a:endParaRPr lang="en-US"/>
        </a:p>
      </dgm:t>
    </dgm:pt>
    <dgm:pt modelId="{270B1158-227E-E54E-89E1-08983CC703A2}" type="pres">
      <dgm:prSet presAssocID="{CBF0A1EC-E389-4D30-A9EB-A2C7CA35C1AD}" presName="linear" presStyleCnt="0">
        <dgm:presLayoutVars>
          <dgm:dir/>
          <dgm:animLvl val="lvl"/>
          <dgm:resizeHandles val="exact"/>
        </dgm:presLayoutVars>
      </dgm:prSet>
      <dgm:spPr/>
    </dgm:pt>
    <dgm:pt modelId="{3CCD4D0D-1B3E-2C41-8E43-4FDDCDD184A6}" type="pres">
      <dgm:prSet presAssocID="{4C3D208B-01FF-41CC-A314-5DA307026DC7}" presName="parentLin" presStyleCnt="0"/>
      <dgm:spPr/>
    </dgm:pt>
    <dgm:pt modelId="{EEDDDCB3-EEA6-EC43-9CFA-E78129A70676}" type="pres">
      <dgm:prSet presAssocID="{4C3D208B-01FF-41CC-A314-5DA307026DC7}" presName="parentLeftMargin" presStyleLbl="node1" presStyleIdx="0" presStyleCnt="4"/>
      <dgm:spPr/>
    </dgm:pt>
    <dgm:pt modelId="{1F8B8BE2-A172-F144-83C2-B9307B9BF9CE}" type="pres">
      <dgm:prSet presAssocID="{4C3D208B-01FF-41CC-A314-5DA307026DC7}" presName="parentText" presStyleLbl="node1" presStyleIdx="0" presStyleCnt="4">
        <dgm:presLayoutVars>
          <dgm:chMax val="0"/>
          <dgm:bulletEnabled val="1"/>
        </dgm:presLayoutVars>
      </dgm:prSet>
      <dgm:spPr/>
    </dgm:pt>
    <dgm:pt modelId="{C60A77EA-34D6-0E4B-92E5-0A13D77A8560}" type="pres">
      <dgm:prSet presAssocID="{4C3D208B-01FF-41CC-A314-5DA307026DC7}" presName="negativeSpace" presStyleCnt="0"/>
      <dgm:spPr/>
    </dgm:pt>
    <dgm:pt modelId="{3FBA2A38-35F3-BD47-AC7A-2EA5CDA769F0}" type="pres">
      <dgm:prSet presAssocID="{4C3D208B-01FF-41CC-A314-5DA307026DC7}" presName="childText" presStyleLbl="conFgAcc1" presStyleIdx="0" presStyleCnt="4">
        <dgm:presLayoutVars>
          <dgm:bulletEnabled val="1"/>
        </dgm:presLayoutVars>
      </dgm:prSet>
      <dgm:spPr/>
    </dgm:pt>
    <dgm:pt modelId="{4C29705C-44B1-0F46-A068-C50E6F46E72C}" type="pres">
      <dgm:prSet presAssocID="{580D4FB0-564B-4893-9D4E-D4FF5F8DEDF5}" presName="spaceBetweenRectangles" presStyleCnt="0"/>
      <dgm:spPr/>
    </dgm:pt>
    <dgm:pt modelId="{A453FA0A-9577-CF43-9A2B-EC157EA0CC3D}" type="pres">
      <dgm:prSet presAssocID="{EEE2F2BA-30D5-437F-9E22-9C0429E0464B}" presName="parentLin" presStyleCnt="0"/>
      <dgm:spPr/>
    </dgm:pt>
    <dgm:pt modelId="{2B223391-AD3E-624D-B312-B84E6EEF4150}" type="pres">
      <dgm:prSet presAssocID="{EEE2F2BA-30D5-437F-9E22-9C0429E0464B}" presName="parentLeftMargin" presStyleLbl="node1" presStyleIdx="0" presStyleCnt="4"/>
      <dgm:spPr/>
    </dgm:pt>
    <dgm:pt modelId="{667AA195-EBF9-A640-9E99-7A96EBA7AB62}" type="pres">
      <dgm:prSet presAssocID="{EEE2F2BA-30D5-437F-9E22-9C0429E0464B}" presName="parentText" presStyleLbl="node1" presStyleIdx="1" presStyleCnt="4">
        <dgm:presLayoutVars>
          <dgm:chMax val="0"/>
          <dgm:bulletEnabled val="1"/>
        </dgm:presLayoutVars>
      </dgm:prSet>
      <dgm:spPr/>
    </dgm:pt>
    <dgm:pt modelId="{F17EE179-E778-2249-AA8C-D60A3A567D9C}" type="pres">
      <dgm:prSet presAssocID="{EEE2F2BA-30D5-437F-9E22-9C0429E0464B}" presName="negativeSpace" presStyleCnt="0"/>
      <dgm:spPr/>
    </dgm:pt>
    <dgm:pt modelId="{31662357-6E49-3C48-BBA1-0C607CB08D94}" type="pres">
      <dgm:prSet presAssocID="{EEE2F2BA-30D5-437F-9E22-9C0429E0464B}" presName="childText" presStyleLbl="conFgAcc1" presStyleIdx="1" presStyleCnt="4">
        <dgm:presLayoutVars>
          <dgm:bulletEnabled val="1"/>
        </dgm:presLayoutVars>
      </dgm:prSet>
      <dgm:spPr/>
    </dgm:pt>
    <dgm:pt modelId="{A8A48496-92C9-574D-9328-8E3D9F7EE0E2}" type="pres">
      <dgm:prSet presAssocID="{3AFA0D80-1DA2-4B67-BA61-C04D1F83A213}" presName="spaceBetweenRectangles" presStyleCnt="0"/>
      <dgm:spPr/>
    </dgm:pt>
    <dgm:pt modelId="{570AE075-839A-441A-A89A-C648C1CDCEB6}" type="pres">
      <dgm:prSet presAssocID="{1E390759-31AA-426E-9264-25D08319059D}" presName="parentLin" presStyleCnt="0"/>
      <dgm:spPr/>
    </dgm:pt>
    <dgm:pt modelId="{9F191C98-6457-4203-BAF6-0E3FB00C7B51}" type="pres">
      <dgm:prSet presAssocID="{1E390759-31AA-426E-9264-25D08319059D}" presName="parentLeftMargin" presStyleLbl="node1" presStyleIdx="1" presStyleCnt="4"/>
      <dgm:spPr/>
    </dgm:pt>
    <dgm:pt modelId="{6BF98693-1FDD-4EB6-A5F3-866B12932772}" type="pres">
      <dgm:prSet presAssocID="{1E390759-31AA-426E-9264-25D08319059D}" presName="parentText" presStyleLbl="node1" presStyleIdx="2" presStyleCnt="4">
        <dgm:presLayoutVars>
          <dgm:chMax val="0"/>
          <dgm:bulletEnabled val="1"/>
        </dgm:presLayoutVars>
      </dgm:prSet>
      <dgm:spPr/>
    </dgm:pt>
    <dgm:pt modelId="{8FDC7DAB-0068-46AF-9ED3-A7ECA1505BA6}" type="pres">
      <dgm:prSet presAssocID="{1E390759-31AA-426E-9264-25D08319059D}" presName="negativeSpace" presStyleCnt="0"/>
      <dgm:spPr/>
    </dgm:pt>
    <dgm:pt modelId="{537621FD-46FC-4514-9A3E-4325D209CDCB}" type="pres">
      <dgm:prSet presAssocID="{1E390759-31AA-426E-9264-25D08319059D}" presName="childText" presStyleLbl="conFgAcc1" presStyleIdx="2" presStyleCnt="4">
        <dgm:presLayoutVars>
          <dgm:bulletEnabled val="1"/>
        </dgm:presLayoutVars>
      </dgm:prSet>
      <dgm:spPr/>
    </dgm:pt>
    <dgm:pt modelId="{9F6F0D06-8D88-4A29-9A44-1D81CD3A3841}" type="pres">
      <dgm:prSet presAssocID="{A6B10862-B3CD-495D-9B01-D1041A7F6DDF}" presName="spaceBetweenRectangles" presStyleCnt="0"/>
      <dgm:spPr/>
    </dgm:pt>
    <dgm:pt modelId="{CC28A2A4-8475-BC4D-A2DD-19E750BB06BC}" type="pres">
      <dgm:prSet presAssocID="{7264A005-9899-4CF7-9EF9-395E12830B7E}" presName="parentLin" presStyleCnt="0"/>
      <dgm:spPr/>
    </dgm:pt>
    <dgm:pt modelId="{24A533CC-E486-7841-A1DE-4CB8E2593C43}" type="pres">
      <dgm:prSet presAssocID="{7264A005-9899-4CF7-9EF9-395E12830B7E}" presName="parentLeftMargin" presStyleLbl="node1" presStyleIdx="2" presStyleCnt="4"/>
      <dgm:spPr/>
    </dgm:pt>
    <dgm:pt modelId="{935D6DC3-44A1-2747-8BFE-C65E3C350EDA}" type="pres">
      <dgm:prSet presAssocID="{7264A005-9899-4CF7-9EF9-395E12830B7E}" presName="parentText" presStyleLbl="node1" presStyleIdx="3" presStyleCnt="4" custLinFactNeighborX="-2001" custLinFactNeighborY="-1103">
        <dgm:presLayoutVars>
          <dgm:chMax val="0"/>
          <dgm:bulletEnabled val="1"/>
        </dgm:presLayoutVars>
      </dgm:prSet>
      <dgm:spPr/>
    </dgm:pt>
    <dgm:pt modelId="{AF16070C-C5B9-C646-81F1-26F696759047}" type="pres">
      <dgm:prSet presAssocID="{7264A005-9899-4CF7-9EF9-395E12830B7E}" presName="negativeSpace" presStyleCnt="0"/>
      <dgm:spPr/>
    </dgm:pt>
    <dgm:pt modelId="{9F522986-2868-3443-AF38-01727F83A694}" type="pres">
      <dgm:prSet presAssocID="{7264A005-9899-4CF7-9EF9-395E12830B7E}" presName="childText" presStyleLbl="conFgAcc1" presStyleIdx="3" presStyleCnt="4">
        <dgm:presLayoutVars>
          <dgm:bulletEnabled val="1"/>
        </dgm:presLayoutVars>
      </dgm:prSet>
      <dgm:spPr/>
    </dgm:pt>
  </dgm:ptLst>
  <dgm:cxnLst>
    <dgm:cxn modelId="{B1F8B71C-292F-4137-8BCF-BE70CFE1D40B}" srcId="{CBF0A1EC-E389-4D30-A9EB-A2C7CA35C1AD}" destId="{EEE2F2BA-30D5-437F-9E22-9C0429E0464B}" srcOrd="1" destOrd="0" parTransId="{4371BC4F-D81E-479A-A417-39037E41D868}" sibTransId="{3AFA0D80-1DA2-4B67-BA61-C04D1F83A213}"/>
    <dgm:cxn modelId="{E1549820-072A-4047-A21E-366B36EA269A}" type="presOf" srcId="{7264A005-9899-4CF7-9EF9-395E12830B7E}" destId="{24A533CC-E486-7841-A1DE-4CB8E2593C43}" srcOrd="0" destOrd="0" presId="urn:microsoft.com/office/officeart/2005/8/layout/list1"/>
    <dgm:cxn modelId="{EEE1F73A-B96E-784E-8590-51F473ED7833}" type="presOf" srcId="{4C3D208B-01FF-41CC-A314-5DA307026DC7}" destId="{1F8B8BE2-A172-F144-83C2-B9307B9BF9CE}" srcOrd="1" destOrd="0" presId="urn:microsoft.com/office/officeart/2005/8/layout/list1"/>
    <dgm:cxn modelId="{39649843-3959-40A3-AA69-40DA051FCB93}" srcId="{CBF0A1EC-E389-4D30-A9EB-A2C7CA35C1AD}" destId="{7264A005-9899-4CF7-9EF9-395E12830B7E}" srcOrd="3" destOrd="0" parTransId="{62681718-1430-47C2-963C-31699894B877}" sibTransId="{2522EF74-7645-423B-92A0-F0E1BB294563}"/>
    <dgm:cxn modelId="{17299F6F-2906-1C43-B20F-4077888EC40F}" type="presOf" srcId="{CBF0A1EC-E389-4D30-A9EB-A2C7CA35C1AD}" destId="{270B1158-227E-E54E-89E1-08983CC703A2}" srcOrd="0" destOrd="0" presId="urn:microsoft.com/office/officeart/2005/8/layout/list1"/>
    <dgm:cxn modelId="{F8A2CF70-A590-40E9-8E1E-71C92A5BEE57}" type="presOf" srcId="{1E390759-31AA-426E-9264-25D08319059D}" destId="{6BF98693-1FDD-4EB6-A5F3-866B12932772}" srcOrd="1" destOrd="0" presId="urn:microsoft.com/office/officeart/2005/8/layout/list1"/>
    <dgm:cxn modelId="{82E38789-89B2-421E-80B3-74557C7783D2}" srcId="{CBF0A1EC-E389-4D30-A9EB-A2C7CA35C1AD}" destId="{4C3D208B-01FF-41CC-A314-5DA307026DC7}" srcOrd="0" destOrd="0" parTransId="{79D71A6C-75A9-4C22-9D4E-D3F730DAD260}" sibTransId="{580D4FB0-564B-4893-9D4E-D4FF5F8DEDF5}"/>
    <dgm:cxn modelId="{95DFF4B1-FAE0-498C-BB50-776854DA7945}" type="presOf" srcId="{1E390759-31AA-426E-9264-25D08319059D}" destId="{9F191C98-6457-4203-BAF6-0E3FB00C7B51}" srcOrd="0" destOrd="0" presId="urn:microsoft.com/office/officeart/2005/8/layout/list1"/>
    <dgm:cxn modelId="{465CCAC7-09AC-4347-A55D-D2E871B36B9E}" type="presOf" srcId="{EEE2F2BA-30D5-437F-9E22-9C0429E0464B}" destId="{667AA195-EBF9-A640-9E99-7A96EBA7AB62}" srcOrd="1" destOrd="0" presId="urn:microsoft.com/office/officeart/2005/8/layout/list1"/>
    <dgm:cxn modelId="{73BF30D1-CE3F-0346-83AF-EA60F40C09E6}" type="presOf" srcId="{7264A005-9899-4CF7-9EF9-395E12830B7E}" destId="{935D6DC3-44A1-2747-8BFE-C65E3C350EDA}" srcOrd="1" destOrd="0" presId="urn:microsoft.com/office/officeart/2005/8/layout/list1"/>
    <dgm:cxn modelId="{CB11C3D7-EE3E-A844-895F-C163463B0BD5}" type="presOf" srcId="{EEE2F2BA-30D5-437F-9E22-9C0429E0464B}" destId="{2B223391-AD3E-624D-B312-B84E6EEF4150}" srcOrd="0" destOrd="0" presId="urn:microsoft.com/office/officeart/2005/8/layout/list1"/>
    <dgm:cxn modelId="{19469CEF-9D16-B641-AE12-64D91EAD635D}" type="presOf" srcId="{4C3D208B-01FF-41CC-A314-5DA307026DC7}" destId="{EEDDDCB3-EEA6-EC43-9CFA-E78129A70676}" srcOrd="0" destOrd="0" presId="urn:microsoft.com/office/officeart/2005/8/layout/list1"/>
    <dgm:cxn modelId="{9C4FD1F1-8607-48DE-9B8A-0B286CD39EBD}" srcId="{CBF0A1EC-E389-4D30-A9EB-A2C7CA35C1AD}" destId="{1E390759-31AA-426E-9264-25D08319059D}" srcOrd="2" destOrd="0" parTransId="{256E3DFC-25EC-4C48-BD6B-794D2161C2D9}" sibTransId="{A6B10862-B3CD-495D-9B01-D1041A7F6DDF}"/>
    <dgm:cxn modelId="{F50095E1-6DE9-924B-888E-6B12CF71FFD2}" type="presParOf" srcId="{270B1158-227E-E54E-89E1-08983CC703A2}" destId="{3CCD4D0D-1B3E-2C41-8E43-4FDDCDD184A6}" srcOrd="0" destOrd="0" presId="urn:microsoft.com/office/officeart/2005/8/layout/list1"/>
    <dgm:cxn modelId="{ECDB8C69-E3B9-1D49-ADCA-C3865446DFF2}" type="presParOf" srcId="{3CCD4D0D-1B3E-2C41-8E43-4FDDCDD184A6}" destId="{EEDDDCB3-EEA6-EC43-9CFA-E78129A70676}" srcOrd="0" destOrd="0" presId="urn:microsoft.com/office/officeart/2005/8/layout/list1"/>
    <dgm:cxn modelId="{01213C27-DBF5-4247-956F-FB440C2E0137}" type="presParOf" srcId="{3CCD4D0D-1B3E-2C41-8E43-4FDDCDD184A6}" destId="{1F8B8BE2-A172-F144-83C2-B9307B9BF9CE}" srcOrd="1" destOrd="0" presId="urn:microsoft.com/office/officeart/2005/8/layout/list1"/>
    <dgm:cxn modelId="{01B0A2FD-91C4-ED4A-A9ED-CCDC6D81E894}" type="presParOf" srcId="{270B1158-227E-E54E-89E1-08983CC703A2}" destId="{C60A77EA-34D6-0E4B-92E5-0A13D77A8560}" srcOrd="1" destOrd="0" presId="urn:microsoft.com/office/officeart/2005/8/layout/list1"/>
    <dgm:cxn modelId="{8294F64A-5E25-8844-A08D-1F0BA737EB80}" type="presParOf" srcId="{270B1158-227E-E54E-89E1-08983CC703A2}" destId="{3FBA2A38-35F3-BD47-AC7A-2EA5CDA769F0}" srcOrd="2" destOrd="0" presId="urn:microsoft.com/office/officeart/2005/8/layout/list1"/>
    <dgm:cxn modelId="{29EF5BA3-6243-EC4E-A830-B8E3F2CF8C9D}" type="presParOf" srcId="{270B1158-227E-E54E-89E1-08983CC703A2}" destId="{4C29705C-44B1-0F46-A068-C50E6F46E72C}" srcOrd="3" destOrd="0" presId="urn:microsoft.com/office/officeart/2005/8/layout/list1"/>
    <dgm:cxn modelId="{E97C5CE8-3BD7-4744-A36E-B03EB382B20E}" type="presParOf" srcId="{270B1158-227E-E54E-89E1-08983CC703A2}" destId="{A453FA0A-9577-CF43-9A2B-EC157EA0CC3D}" srcOrd="4" destOrd="0" presId="urn:microsoft.com/office/officeart/2005/8/layout/list1"/>
    <dgm:cxn modelId="{27228651-B4D6-8941-9F8E-DAEF9B186303}" type="presParOf" srcId="{A453FA0A-9577-CF43-9A2B-EC157EA0CC3D}" destId="{2B223391-AD3E-624D-B312-B84E6EEF4150}" srcOrd="0" destOrd="0" presId="urn:microsoft.com/office/officeart/2005/8/layout/list1"/>
    <dgm:cxn modelId="{3CF9951D-45A9-6C4F-9922-95B503FD4CE5}" type="presParOf" srcId="{A453FA0A-9577-CF43-9A2B-EC157EA0CC3D}" destId="{667AA195-EBF9-A640-9E99-7A96EBA7AB62}" srcOrd="1" destOrd="0" presId="urn:microsoft.com/office/officeart/2005/8/layout/list1"/>
    <dgm:cxn modelId="{5C521183-7BA3-DE42-AF43-33D494D15924}" type="presParOf" srcId="{270B1158-227E-E54E-89E1-08983CC703A2}" destId="{F17EE179-E778-2249-AA8C-D60A3A567D9C}" srcOrd="5" destOrd="0" presId="urn:microsoft.com/office/officeart/2005/8/layout/list1"/>
    <dgm:cxn modelId="{A47EF689-0DD4-3D4A-A8BB-56F6EDC8A4F9}" type="presParOf" srcId="{270B1158-227E-E54E-89E1-08983CC703A2}" destId="{31662357-6E49-3C48-BBA1-0C607CB08D94}" srcOrd="6" destOrd="0" presId="urn:microsoft.com/office/officeart/2005/8/layout/list1"/>
    <dgm:cxn modelId="{35BF9DA7-D9CB-C44C-9ABA-A12EABF52C89}" type="presParOf" srcId="{270B1158-227E-E54E-89E1-08983CC703A2}" destId="{A8A48496-92C9-574D-9328-8E3D9F7EE0E2}" srcOrd="7" destOrd="0" presId="urn:microsoft.com/office/officeart/2005/8/layout/list1"/>
    <dgm:cxn modelId="{4F863BE1-F14A-4EDA-B82F-9BF7146C7528}" type="presParOf" srcId="{270B1158-227E-E54E-89E1-08983CC703A2}" destId="{570AE075-839A-441A-A89A-C648C1CDCEB6}" srcOrd="8" destOrd="0" presId="urn:microsoft.com/office/officeart/2005/8/layout/list1"/>
    <dgm:cxn modelId="{F42B36AA-F283-45F5-83FC-5DA048D2ECB3}" type="presParOf" srcId="{570AE075-839A-441A-A89A-C648C1CDCEB6}" destId="{9F191C98-6457-4203-BAF6-0E3FB00C7B51}" srcOrd="0" destOrd="0" presId="urn:microsoft.com/office/officeart/2005/8/layout/list1"/>
    <dgm:cxn modelId="{BC134A96-4E6A-4B13-9886-3B571D17D162}" type="presParOf" srcId="{570AE075-839A-441A-A89A-C648C1CDCEB6}" destId="{6BF98693-1FDD-4EB6-A5F3-866B12932772}" srcOrd="1" destOrd="0" presId="urn:microsoft.com/office/officeart/2005/8/layout/list1"/>
    <dgm:cxn modelId="{AEED8775-EA2F-4502-93A8-927F7A6A70D3}" type="presParOf" srcId="{270B1158-227E-E54E-89E1-08983CC703A2}" destId="{8FDC7DAB-0068-46AF-9ED3-A7ECA1505BA6}" srcOrd="9" destOrd="0" presId="urn:microsoft.com/office/officeart/2005/8/layout/list1"/>
    <dgm:cxn modelId="{11B2E71E-BD9E-4DB2-8F6F-9E5B9389F309}" type="presParOf" srcId="{270B1158-227E-E54E-89E1-08983CC703A2}" destId="{537621FD-46FC-4514-9A3E-4325D209CDCB}" srcOrd="10" destOrd="0" presId="urn:microsoft.com/office/officeart/2005/8/layout/list1"/>
    <dgm:cxn modelId="{BFD7EE07-F6FF-4359-9E80-BD423C5398B3}" type="presParOf" srcId="{270B1158-227E-E54E-89E1-08983CC703A2}" destId="{9F6F0D06-8D88-4A29-9A44-1D81CD3A3841}" srcOrd="11" destOrd="0" presId="urn:microsoft.com/office/officeart/2005/8/layout/list1"/>
    <dgm:cxn modelId="{817F3E64-7A44-5D4D-8C48-413B926474A9}" type="presParOf" srcId="{270B1158-227E-E54E-89E1-08983CC703A2}" destId="{CC28A2A4-8475-BC4D-A2DD-19E750BB06BC}" srcOrd="12" destOrd="0" presId="urn:microsoft.com/office/officeart/2005/8/layout/list1"/>
    <dgm:cxn modelId="{261F1A9A-0EF1-A74F-8E43-BB56DD97AFA9}" type="presParOf" srcId="{CC28A2A4-8475-BC4D-A2DD-19E750BB06BC}" destId="{24A533CC-E486-7841-A1DE-4CB8E2593C43}" srcOrd="0" destOrd="0" presId="urn:microsoft.com/office/officeart/2005/8/layout/list1"/>
    <dgm:cxn modelId="{1ABEEC59-3EDD-FD4B-958A-FE80731613C9}" type="presParOf" srcId="{CC28A2A4-8475-BC4D-A2DD-19E750BB06BC}" destId="{935D6DC3-44A1-2747-8BFE-C65E3C350EDA}" srcOrd="1" destOrd="0" presId="urn:microsoft.com/office/officeart/2005/8/layout/list1"/>
    <dgm:cxn modelId="{6827BB28-D3D6-4F48-A9C2-2D2C1B1E6E6F}" type="presParOf" srcId="{270B1158-227E-E54E-89E1-08983CC703A2}" destId="{AF16070C-C5B9-C646-81F1-26F696759047}" srcOrd="13" destOrd="0" presId="urn:microsoft.com/office/officeart/2005/8/layout/list1"/>
    <dgm:cxn modelId="{DE381A5E-07AF-394D-85F9-207A58610B8A}" type="presParOf" srcId="{270B1158-227E-E54E-89E1-08983CC703A2}" destId="{9F522986-2868-3443-AF38-01727F83A694}"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31A7735-E4AF-43C1-AC5A-4D3DADC27ED3}" type="doc">
      <dgm:prSet loTypeId="urn:microsoft.com/office/officeart/2005/8/layout/venn1" loCatId="relationship" qsTypeId="urn:microsoft.com/office/officeart/2005/8/quickstyle/simple3" qsCatId="simple" csTypeId="urn:microsoft.com/office/officeart/2005/8/colors/accent1_2" csCatId="accent1" phldr="1"/>
      <dgm:spPr/>
      <dgm:t>
        <a:bodyPr/>
        <a:lstStyle/>
        <a:p>
          <a:endParaRPr lang="en-US"/>
        </a:p>
      </dgm:t>
    </dgm:pt>
    <dgm:pt modelId="{BD25E2C7-3427-4EFB-B4AB-BF0D30597BDB}">
      <dgm:prSet/>
      <dgm:spPr/>
      <dgm:t>
        <a:bodyPr/>
        <a:lstStyle/>
        <a:p>
          <a:endParaRPr lang="en-US"/>
        </a:p>
      </dgm:t>
    </dgm:pt>
    <dgm:pt modelId="{1CF12D1F-06BF-4142-B73B-206C93620D8A}" type="parTrans" cxnId="{C709AFEF-72AB-43C0-9DFD-C062CDD7BA41}">
      <dgm:prSet/>
      <dgm:spPr/>
      <dgm:t>
        <a:bodyPr/>
        <a:lstStyle/>
        <a:p>
          <a:endParaRPr lang="en-US"/>
        </a:p>
      </dgm:t>
    </dgm:pt>
    <dgm:pt modelId="{9B5268FB-F265-4EBC-8D01-87C264B21AE2}" type="sibTrans" cxnId="{C709AFEF-72AB-43C0-9DFD-C062CDD7BA41}">
      <dgm:prSet/>
      <dgm:spPr/>
      <dgm:t>
        <a:bodyPr/>
        <a:lstStyle/>
        <a:p>
          <a:endParaRPr lang="en-US"/>
        </a:p>
      </dgm:t>
    </dgm:pt>
    <dgm:pt modelId="{A4F9A66C-D5ED-434C-A72B-5D6D7FC4C29A}">
      <dgm:prSet custT="1"/>
      <dgm:spPr/>
      <dgm:t>
        <a:bodyPr/>
        <a:lstStyle/>
        <a:p>
          <a:pPr algn="just"/>
          <a:r>
            <a:rPr lang="en-US" sz="1600" dirty="0"/>
            <a:t>1. Many people who use </a:t>
          </a:r>
          <a:r>
            <a:rPr lang="en-US" sz="1600" b="1" dirty="0"/>
            <a:t>sign language</a:t>
          </a:r>
          <a:r>
            <a:rPr lang="en-US" sz="1600" dirty="0"/>
            <a:t> face difficulties communicating with others who don’t understand it.</a:t>
          </a:r>
        </a:p>
      </dgm:t>
    </dgm:pt>
    <dgm:pt modelId="{86827F12-1D0A-4258-B46D-91830F2F36F0}" type="parTrans" cxnId="{57571242-0392-4E14-8CB4-EFB538914CEE}">
      <dgm:prSet/>
      <dgm:spPr/>
      <dgm:t>
        <a:bodyPr/>
        <a:lstStyle/>
        <a:p>
          <a:endParaRPr lang="en-US"/>
        </a:p>
      </dgm:t>
    </dgm:pt>
    <dgm:pt modelId="{3BDEBF2D-1369-48CF-8BDE-2635C0611B2B}" type="sibTrans" cxnId="{57571242-0392-4E14-8CB4-EFB538914CEE}">
      <dgm:prSet/>
      <dgm:spPr/>
      <dgm:t>
        <a:bodyPr/>
        <a:lstStyle/>
        <a:p>
          <a:endParaRPr lang="en-US"/>
        </a:p>
      </dgm:t>
    </dgm:pt>
    <dgm:pt modelId="{7D5EC24F-31E0-4E53-AF66-4162662B37BD}">
      <dgm:prSet custT="1"/>
      <dgm:spPr/>
      <dgm:t>
        <a:bodyPr/>
        <a:lstStyle/>
        <a:p>
          <a:pPr algn="just"/>
          <a:r>
            <a:rPr lang="en-US" sz="1600" dirty="0"/>
            <a:t>2. Our </a:t>
          </a:r>
          <a:r>
            <a:rPr lang="en-US" sz="1600" b="1" dirty="0"/>
            <a:t>Smart Glove for Sign Language Translation</a:t>
          </a:r>
          <a:r>
            <a:rPr lang="en-US" sz="1600" dirty="0"/>
            <a:t> helps by </a:t>
          </a:r>
          <a:r>
            <a:rPr lang="en-US" sz="1600" b="1" dirty="0"/>
            <a:t>turning hand gestures into speech and text</a:t>
          </a:r>
          <a:r>
            <a:rPr lang="en-US" sz="1600" dirty="0"/>
            <a:t> in real-time.</a:t>
          </a:r>
        </a:p>
      </dgm:t>
    </dgm:pt>
    <dgm:pt modelId="{FDBAC94D-F922-416C-AFF3-6DDF5D9F4CE9}" type="parTrans" cxnId="{E2C9E860-29D7-49A0-81EA-9D954697A823}">
      <dgm:prSet/>
      <dgm:spPr/>
      <dgm:t>
        <a:bodyPr/>
        <a:lstStyle/>
        <a:p>
          <a:endParaRPr lang="en-US"/>
        </a:p>
      </dgm:t>
    </dgm:pt>
    <dgm:pt modelId="{2B7C79CE-471F-4E50-80C6-A05E92200808}" type="sibTrans" cxnId="{E2C9E860-29D7-49A0-81EA-9D954697A823}">
      <dgm:prSet/>
      <dgm:spPr/>
      <dgm:t>
        <a:bodyPr/>
        <a:lstStyle/>
        <a:p>
          <a:endParaRPr lang="en-US"/>
        </a:p>
      </dgm:t>
    </dgm:pt>
    <dgm:pt modelId="{FADC0C07-C94C-4AE6-A98B-62086FF74E09}">
      <dgm:prSet custT="1"/>
      <dgm:spPr/>
      <dgm:t>
        <a:bodyPr/>
        <a:lstStyle/>
        <a:p>
          <a:pPr algn="just"/>
          <a:r>
            <a:rPr lang="en-US" sz="1600" dirty="0"/>
            <a:t>3. The glove has </a:t>
          </a:r>
          <a:r>
            <a:rPr lang="en-US" sz="1600" b="1" dirty="0"/>
            <a:t>flex sensors and an IMU sensor</a:t>
          </a:r>
          <a:r>
            <a:rPr lang="en-US" sz="1600" dirty="0"/>
            <a:t> to track finger and hand movements.</a:t>
          </a:r>
        </a:p>
      </dgm:t>
    </dgm:pt>
    <dgm:pt modelId="{E2FE7E10-8508-4D65-BD84-FC2F348C8510}" type="parTrans" cxnId="{1F7A486B-D9F9-41E4-8CEC-3E0283DA0BEF}">
      <dgm:prSet/>
      <dgm:spPr/>
      <dgm:t>
        <a:bodyPr/>
        <a:lstStyle/>
        <a:p>
          <a:endParaRPr lang="en-US"/>
        </a:p>
      </dgm:t>
    </dgm:pt>
    <dgm:pt modelId="{0FE1FFBE-33A3-4B76-BAEC-88F0CB5A9568}" type="sibTrans" cxnId="{1F7A486B-D9F9-41E4-8CEC-3E0283DA0BEF}">
      <dgm:prSet/>
      <dgm:spPr/>
      <dgm:t>
        <a:bodyPr/>
        <a:lstStyle/>
        <a:p>
          <a:endParaRPr lang="en-US"/>
        </a:p>
      </dgm:t>
    </dgm:pt>
    <dgm:pt modelId="{07E5BEA4-4138-47F9-A780-C15CE674DD8C}">
      <dgm:prSet custT="1"/>
      <dgm:spPr/>
      <dgm:t>
        <a:bodyPr/>
        <a:lstStyle/>
        <a:p>
          <a:pPr algn="just"/>
          <a:r>
            <a:rPr lang="en-US" sz="1600" dirty="0"/>
            <a:t>4. An </a:t>
          </a:r>
          <a:r>
            <a:rPr lang="en-US" sz="1600" b="1" dirty="0"/>
            <a:t>STM32 microcontroller</a:t>
          </a:r>
          <a:r>
            <a:rPr lang="en-US" sz="1600" dirty="0"/>
            <a:t> processes the data and recognizes different sign language gestures.</a:t>
          </a:r>
        </a:p>
      </dgm:t>
    </dgm:pt>
    <dgm:pt modelId="{884A99DE-D686-48A9-9CAF-86CE34EEC283}" type="parTrans" cxnId="{E11042A7-7555-4A4D-84B9-9D7D8044A54F}">
      <dgm:prSet/>
      <dgm:spPr/>
      <dgm:t>
        <a:bodyPr/>
        <a:lstStyle/>
        <a:p>
          <a:endParaRPr lang="en-US"/>
        </a:p>
      </dgm:t>
    </dgm:pt>
    <dgm:pt modelId="{460D1AE7-BEE5-45F3-A8A4-78DB0459877E}" type="sibTrans" cxnId="{E11042A7-7555-4A4D-84B9-9D7D8044A54F}">
      <dgm:prSet/>
      <dgm:spPr/>
      <dgm:t>
        <a:bodyPr/>
        <a:lstStyle/>
        <a:p>
          <a:endParaRPr lang="en-US"/>
        </a:p>
      </dgm:t>
    </dgm:pt>
    <dgm:pt modelId="{147C8891-11D2-4AE3-B384-F1E24C7F49DA}">
      <dgm:prSet custT="1"/>
      <dgm:spPr/>
      <dgm:t>
        <a:bodyPr/>
        <a:lstStyle/>
        <a:p>
          <a:pPr algn="just"/>
          <a:r>
            <a:rPr lang="en-US" sz="1600" dirty="0"/>
            <a:t>5. A </a:t>
          </a:r>
          <a:r>
            <a:rPr lang="en-US" sz="1600" b="1" dirty="0"/>
            <a:t>machine learning model</a:t>
          </a:r>
          <a:r>
            <a:rPr lang="en-US" sz="1600" dirty="0"/>
            <a:t> helps convert these gestures into </a:t>
          </a:r>
          <a:r>
            <a:rPr lang="en-US" sz="1600" b="1" dirty="0"/>
            <a:t>audio and text</a:t>
          </a:r>
          <a:r>
            <a:rPr lang="en-US" sz="1600" dirty="0"/>
            <a:t>, making communication easier.</a:t>
          </a:r>
        </a:p>
      </dgm:t>
    </dgm:pt>
    <dgm:pt modelId="{2AD0877B-F2B6-4D87-8E1F-D33DF067FBD1}" type="parTrans" cxnId="{DC721C01-D836-493B-B45E-0577F71633BB}">
      <dgm:prSet/>
      <dgm:spPr/>
      <dgm:t>
        <a:bodyPr/>
        <a:lstStyle/>
        <a:p>
          <a:endParaRPr lang="en-US"/>
        </a:p>
      </dgm:t>
    </dgm:pt>
    <dgm:pt modelId="{F26BC51A-346A-4057-A181-E9594C48AA37}" type="sibTrans" cxnId="{DC721C01-D836-493B-B45E-0577F71633BB}">
      <dgm:prSet/>
      <dgm:spPr/>
      <dgm:t>
        <a:bodyPr/>
        <a:lstStyle/>
        <a:p>
          <a:endParaRPr lang="en-US"/>
        </a:p>
      </dgm:t>
    </dgm:pt>
    <dgm:pt modelId="{B3F12254-B7C1-4E28-97A2-BC26137AA086}">
      <dgm:prSet custT="1"/>
      <dgm:spPr/>
      <dgm:t>
        <a:bodyPr/>
        <a:lstStyle/>
        <a:p>
          <a:pPr algn="just"/>
          <a:r>
            <a:rPr lang="en-US" sz="1600" dirty="0"/>
            <a:t>6. The system is </a:t>
          </a:r>
          <a:r>
            <a:rPr lang="en-US" sz="1600" b="1" dirty="0"/>
            <a:t>portable, affordable, and easy to use</a:t>
          </a:r>
          <a:r>
            <a:rPr lang="en-US" sz="1600" dirty="0"/>
            <a:t>, helping people connect more easily.</a:t>
          </a:r>
        </a:p>
      </dgm:t>
    </dgm:pt>
    <dgm:pt modelId="{A74C8B75-C06D-4027-BEA8-D1FB26C0485D}" type="parTrans" cxnId="{00F549F3-8738-4630-8D77-0C4B0C1BA9EE}">
      <dgm:prSet/>
      <dgm:spPr/>
      <dgm:t>
        <a:bodyPr/>
        <a:lstStyle/>
        <a:p>
          <a:endParaRPr lang="en-US"/>
        </a:p>
      </dgm:t>
    </dgm:pt>
    <dgm:pt modelId="{F12FC90B-F682-4EBD-8829-6D4255CDE4E3}" type="sibTrans" cxnId="{00F549F3-8738-4630-8D77-0C4B0C1BA9EE}">
      <dgm:prSet/>
      <dgm:spPr/>
      <dgm:t>
        <a:bodyPr/>
        <a:lstStyle/>
        <a:p>
          <a:endParaRPr lang="en-US"/>
        </a:p>
      </dgm:t>
    </dgm:pt>
    <dgm:pt modelId="{B43B794A-1F84-43D3-A5D9-7C8FC33CC10F}">
      <dgm:prSet/>
      <dgm:spPr/>
    </dgm:pt>
    <dgm:pt modelId="{AC57E197-6E1F-4C26-8A16-F36879531809}" type="parTrans" cxnId="{99FFA6DD-A0BE-4A0E-85A3-4797D63C15B7}">
      <dgm:prSet/>
      <dgm:spPr/>
      <dgm:t>
        <a:bodyPr/>
        <a:lstStyle/>
        <a:p>
          <a:endParaRPr lang="en-US"/>
        </a:p>
      </dgm:t>
    </dgm:pt>
    <dgm:pt modelId="{25E62515-1479-4E3F-AF86-B96A007DD6F8}" type="sibTrans" cxnId="{99FFA6DD-A0BE-4A0E-85A3-4797D63C15B7}">
      <dgm:prSet/>
      <dgm:spPr/>
      <dgm:t>
        <a:bodyPr/>
        <a:lstStyle/>
        <a:p>
          <a:endParaRPr lang="en-US"/>
        </a:p>
      </dgm:t>
    </dgm:pt>
    <dgm:pt modelId="{8126F61B-8C44-4C28-B9D6-0F1A88AD04BB}" type="pres">
      <dgm:prSet presAssocID="{731A7735-E4AF-43C1-AC5A-4D3DADC27ED3}" presName="compositeShape" presStyleCnt="0">
        <dgm:presLayoutVars>
          <dgm:chMax val="7"/>
          <dgm:dir/>
          <dgm:resizeHandles val="exact"/>
        </dgm:presLayoutVars>
      </dgm:prSet>
      <dgm:spPr/>
    </dgm:pt>
    <dgm:pt modelId="{2F166078-4E3E-46BC-85B5-112BB435139A}" type="pres">
      <dgm:prSet presAssocID="{BD25E2C7-3427-4EFB-B4AB-BF0D30597BDB}" presName="circ1" presStyleLbl="vennNode1" presStyleIdx="0" presStyleCnt="7"/>
      <dgm:spPr/>
    </dgm:pt>
    <dgm:pt modelId="{B5A0A926-17BB-4A74-B5D1-970FCA0B07F5}" type="pres">
      <dgm:prSet presAssocID="{BD25E2C7-3427-4EFB-B4AB-BF0D30597BDB}" presName="circ1Tx" presStyleLbl="revTx" presStyleIdx="0" presStyleCnt="0">
        <dgm:presLayoutVars>
          <dgm:chMax val="0"/>
          <dgm:chPref val="0"/>
          <dgm:bulletEnabled val="1"/>
        </dgm:presLayoutVars>
      </dgm:prSet>
      <dgm:spPr/>
    </dgm:pt>
    <dgm:pt modelId="{DFACA8B3-054D-49BE-9126-FABD6978D3F4}" type="pres">
      <dgm:prSet presAssocID="{A4F9A66C-D5ED-434C-A72B-5D6D7FC4C29A}" presName="circ2" presStyleLbl="vennNode1" presStyleIdx="1" presStyleCnt="7"/>
      <dgm:spPr/>
    </dgm:pt>
    <dgm:pt modelId="{452A5E8F-027B-409E-B3A9-E3A7EF6E43AB}" type="pres">
      <dgm:prSet presAssocID="{A4F9A66C-D5ED-434C-A72B-5D6D7FC4C29A}" presName="circ2Tx" presStyleLbl="revTx" presStyleIdx="0" presStyleCnt="0" custScaleX="179139" custLinFactX="-100000" custLinFactNeighborX="-193896" custLinFactNeighborY="-59122">
        <dgm:presLayoutVars>
          <dgm:chMax val="0"/>
          <dgm:chPref val="0"/>
          <dgm:bulletEnabled val="1"/>
        </dgm:presLayoutVars>
      </dgm:prSet>
      <dgm:spPr/>
    </dgm:pt>
    <dgm:pt modelId="{3BB29112-5DF9-4832-A411-4B50ABEAE996}" type="pres">
      <dgm:prSet presAssocID="{7D5EC24F-31E0-4E53-AF66-4162662B37BD}" presName="circ3" presStyleLbl="vennNode1" presStyleIdx="2" presStyleCnt="7"/>
      <dgm:spPr/>
    </dgm:pt>
    <dgm:pt modelId="{C0D14245-EBC3-46EB-8991-38CD8BAEAD74}" type="pres">
      <dgm:prSet presAssocID="{7D5EC24F-31E0-4E53-AF66-4162662B37BD}" presName="circ3Tx" presStyleLbl="revTx" presStyleIdx="0" presStyleCnt="0" custScaleX="184100" custScaleY="109698" custLinFactX="-128312" custLinFactNeighborX="-200000" custLinFactNeighborY="-29908">
        <dgm:presLayoutVars>
          <dgm:chMax val="0"/>
          <dgm:chPref val="0"/>
          <dgm:bulletEnabled val="1"/>
        </dgm:presLayoutVars>
      </dgm:prSet>
      <dgm:spPr/>
    </dgm:pt>
    <dgm:pt modelId="{3492CB12-8CF9-4287-848C-C37259CBC98A}" type="pres">
      <dgm:prSet presAssocID="{FADC0C07-C94C-4AE6-A98B-62086FF74E09}" presName="circ4" presStyleLbl="vennNode1" presStyleIdx="3" presStyleCnt="7"/>
      <dgm:spPr/>
    </dgm:pt>
    <dgm:pt modelId="{7A9CA66C-50A3-4F56-8B40-0BA3EE1ADBDF}" type="pres">
      <dgm:prSet presAssocID="{FADC0C07-C94C-4AE6-A98B-62086FF74E09}" presName="circ4Tx" presStyleLbl="revTx" presStyleIdx="0" presStyleCnt="0" custScaleX="150213" custLinFactX="-100000" custLinFactNeighborX="-130669" custLinFactNeighborY="-10756">
        <dgm:presLayoutVars>
          <dgm:chMax val="0"/>
          <dgm:chPref val="0"/>
          <dgm:bulletEnabled val="1"/>
        </dgm:presLayoutVars>
      </dgm:prSet>
      <dgm:spPr/>
    </dgm:pt>
    <dgm:pt modelId="{F3005B6D-AEB1-47C3-8D84-BDED05686A5D}" type="pres">
      <dgm:prSet presAssocID="{07E5BEA4-4138-47F9-A780-C15CE674DD8C}" presName="circ5" presStyleLbl="vennNode1" presStyleIdx="4" presStyleCnt="7"/>
      <dgm:spPr/>
    </dgm:pt>
    <dgm:pt modelId="{E0F09E2E-45AD-4710-92BF-6FBEB0B81D5D}" type="pres">
      <dgm:prSet presAssocID="{07E5BEA4-4138-47F9-A780-C15CE674DD8C}" presName="circ5Tx" presStyleLbl="revTx" presStyleIdx="0" presStyleCnt="0" custScaleX="164748" custLinFactX="100000" custLinFactNeighborX="136747" custLinFactNeighborY="-8230">
        <dgm:presLayoutVars>
          <dgm:chMax val="0"/>
          <dgm:chPref val="0"/>
          <dgm:bulletEnabled val="1"/>
        </dgm:presLayoutVars>
      </dgm:prSet>
      <dgm:spPr/>
    </dgm:pt>
    <dgm:pt modelId="{7A9C11A6-E5D2-4F62-B753-435F7F8981DF}" type="pres">
      <dgm:prSet presAssocID="{147C8891-11D2-4AE3-B384-F1E24C7F49DA}" presName="circ6" presStyleLbl="vennNode1" presStyleIdx="5" presStyleCnt="7"/>
      <dgm:spPr/>
    </dgm:pt>
    <dgm:pt modelId="{181BCB8D-F1DA-43A4-B522-A99B53F87D93}" type="pres">
      <dgm:prSet presAssocID="{147C8891-11D2-4AE3-B384-F1E24C7F49DA}" presName="circ6Tx" presStyleLbl="revTx" presStyleIdx="0" presStyleCnt="0" custScaleX="171210" custLinFactX="126781" custLinFactNeighborX="200000" custLinFactNeighborY="-29155">
        <dgm:presLayoutVars>
          <dgm:chMax val="0"/>
          <dgm:chPref val="0"/>
          <dgm:bulletEnabled val="1"/>
        </dgm:presLayoutVars>
      </dgm:prSet>
      <dgm:spPr/>
    </dgm:pt>
    <dgm:pt modelId="{41689780-CDD4-48CD-B9A8-4E6A9AA37EB2}" type="pres">
      <dgm:prSet presAssocID="{B3F12254-B7C1-4E28-97A2-BC26137AA086}" presName="circ7" presStyleLbl="vennNode1" presStyleIdx="6" presStyleCnt="7"/>
      <dgm:spPr/>
    </dgm:pt>
    <dgm:pt modelId="{2554B31A-35A0-4FAA-AADC-767CDA92F3E2}" type="pres">
      <dgm:prSet presAssocID="{B3F12254-B7C1-4E28-97A2-BC26137AA086}" presName="circ7Tx" presStyleLbl="revTx" presStyleIdx="0" presStyleCnt="0" custScaleX="194722" custLinFactX="100000" custLinFactNeighborX="192472" custLinFactNeighborY="-59122">
        <dgm:presLayoutVars>
          <dgm:chMax val="0"/>
          <dgm:chPref val="0"/>
          <dgm:bulletEnabled val="1"/>
        </dgm:presLayoutVars>
      </dgm:prSet>
      <dgm:spPr/>
    </dgm:pt>
  </dgm:ptLst>
  <dgm:cxnLst>
    <dgm:cxn modelId="{DC721C01-D836-493B-B45E-0577F71633BB}" srcId="{731A7735-E4AF-43C1-AC5A-4D3DADC27ED3}" destId="{147C8891-11D2-4AE3-B384-F1E24C7F49DA}" srcOrd="5" destOrd="0" parTransId="{2AD0877B-F2B6-4D87-8E1F-D33DF067FBD1}" sibTransId="{F26BC51A-346A-4057-A181-E9594C48AA37}"/>
    <dgm:cxn modelId="{4CF9E70E-33D5-4F2A-8C05-C7882DF4C6A1}" type="presOf" srcId="{BD25E2C7-3427-4EFB-B4AB-BF0D30597BDB}" destId="{B5A0A926-17BB-4A74-B5D1-970FCA0B07F5}" srcOrd="0" destOrd="0" presId="urn:microsoft.com/office/officeart/2005/8/layout/venn1"/>
    <dgm:cxn modelId="{F0232B34-765F-493D-9E8E-5B61FD07656C}" type="presOf" srcId="{07E5BEA4-4138-47F9-A780-C15CE674DD8C}" destId="{E0F09E2E-45AD-4710-92BF-6FBEB0B81D5D}" srcOrd="0" destOrd="0" presId="urn:microsoft.com/office/officeart/2005/8/layout/venn1"/>
    <dgm:cxn modelId="{E2C9E860-29D7-49A0-81EA-9D954697A823}" srcId="{731A7735-E4AF-43C1-AC5A-4D3DADC27ED3}" destId="{7D5EC24F-31E0-4E53-AF66-4162662B37BD}" srcOrd="2" destOrd="0" parTransId="{FDBAC94D-F922-416C-AFF3-6DDF5D9F4CE9}" sibTransId="{2B7C79CE-471F-4E50-80C6-A05E92200808}"/>
    <dgm:cxn modelId="{57571242-0392-4E14-8CB4-EFB538914CEE}" srcId="{731A7735-E4AF-43C1-AC5A-4D3DADC27ED3}" destId="{A4F9A66C-D5ED-434C-A72B-5D6D7FC4C29A}" srcOrd="1" destOrd="0" parTransId="{86827F12-1D0A-4258-B46D-91830F2F36F0}" sibTransId="{3BDEBF2D-1369-48CF-8BDE-2635C0611B2B}"/>
    <dgm:cxn modelId="{1F7A486B-D9F9-41E4-8CEC-3E0283DA0BEF}" srcId="{731A7735-E4AF-43C1-AC5A-4D3DADC27ED3}" destId="{FADC0C07-C94C-4AE6-A98B-62086FF74E09}" srcOrd="3" destOrd="0" parTransId="{E2FE7E10-8508-4D65-BD84-FC2F348C8510}" sibTransId="{0FE1FFBE-33A3-4B76-BAEC-88F0CB5A9568}"/>
    <dgm:cxn modelId="{8F42E84C-76E2-4F13-BB31-51EF05FA14E0}" type="presOf" srcId="{731A7735-E4AF-43C1-AC5A-4D3DADC27ED3}" destId="{8126F61B-8C44-4C28-B9D6-0F1A88AD04BB}" srcOrd="0" destOrd="0" presId="urn:microsoft.com/office/officeart/2005/8/layout/venn1"/>
    <dgm:cxn modelId="{FB230A9A-173F-46D8-A3D1-33B64ADF0104}" type="presOf" srcId="{7D5EC24F-31E0-4E53-AF66-4162662B37BD}" destId="{C0D14245-EBC3-46EB-8991-38CD8BAEAD74}" srcOrd="0" destOrd="0" presId="urn:microsoft.com/office/officeart/2005/8/layout/venn1"/>
    <dgm:cxn modelId="{87C81F9E-F3FB-4707-9ECF-D4F573E25385}" type="presOf" srcId="{A4F9A66C-D5ED-434C-A72B-5D6D7FC4C29A}" destId="{452A5E8F-027B-409E-B3A9-E3A7EF6E43AB}" srcOrd="0" destOrd="0" presId="urn:microsoft.com/office/officeart/2005/8/layout/venn1"/>
    <dgm:cxn modelId="{E11042A7-7555-4A4D-84B9-9D7D8044A54F}" srcId="{731A7735-E4AF-43C1-AC5A-4D3DADC27ED3}" destId="{07E5BEA4-4138-47F9-A780-C15CE674DD8C}" srcOrd="4" destOrd="0" parTransId="{884A99DE-D686-48A9-9CAF-86CE34EEC283}" sibTransId="{460D1AE7-BEE5-45F3-A8A4-78DB0459877E}"/>
    <dgm:cxn modelId="{12253CC3-FE5B-45A8-9877-E077080BBF03}" type="presOf" srcId="{B3F12254-B7C1-4E28-97A2-BC26137AA086}" destId="{2554B31A-35A0-4FAA-AADC-767CDA92F3E2}" srcOrd="0" destOrd="0" presId="urn:microsoft.com/office/officeart/2005/8/layout/venn1"/>
    <dgm:cxn modelId="{125395C5-1FBD-402B-9AD0-F08220941DB8}" type="presOf" srcId="{147C8891-11D2-4AE3-B384-F1E24C7F49DA}" destId="{181BCB8D-F1DA-43A4-B522-A99B53F87D93}" srcOrd="0" destOrd="0" presId="urn:microsoft.com/office/officeart/2005/8/layout/venn1"/>
    <dgm:cxn modelId="{99FFA6DD-A0BE-4A0E-85A3-4797D63C15B7}" srcId="{731A7735-E4AF-43C1-AC5A-4D3DADC27ED3}" destId="{B43B794A-1F84-43D3-A5D9-7C8FC33CC10F}" srcOrd="7" destOrd="0" parTransId="{AC57E197-6E1F-4C26-8A16-F36879531809}" sibTransId="{25E62515-1479-4E3F-AF86-B96A007DD6F8}"/>
    <dgm:cxn modelId="{C709AFEF-72AB-43C0-9DFD-C062CDD7BA41}" srcId="{731A7735-E4AF-43C1-AC5A-4D3DADC27ED3}" destId="{BD25E2C7-3427-4EFB-B4AB-BF0D30597BDB}" srcOrd="0" destOrd="0" parTransId="{1CF12D1F-06BF-4142-B73B-206C93620D8A}" sibTransId="{9B5268FB-F265-4EBC-8D01-87C264B21AE2}"/>
    <dgm:cxn modelId="{FFBDA4F1-00FC-4AF5-9F37-CF12E944AB09}" type="presOf" srcId="{FADC0C07-C94C-4AE6-A98B-62086FF74E09}" destId="{7A9CA66C-50A3-4F56-8B40-0BA3EE1ADBDF}" srcOrd="0" destOrd="0" presId="urn:microsoft.com/office/officeart/2005/8/layout/venn1"/>
    <dgm:cxn modelId="{00F549F3-8738-4630-8D77-0C4B0C1BA9EE}" srcId="{731A7735-E4AF-43C1-AC5A-4D3DADC27ED3}" destId="{B3F12254-B7C1-4E28-97A2-BC26137AA086}" srcOrd="6" destOrd="0" parTransId="{A74C8B75-C06D-4027-BEA8-D1FB26C0485D}" sibTransId="{F12FC90B-F682-4EBD-8829-6D4255CDE4E3}"/>
    <dgm:cxn modelId="{28539DEA-A50D-4672-BD4A-8844182B4D60}" type="presParOf" srcId="{8126F61B-8C44-4C28-B9D6-0F1A88AD04BB}" destId="{2F166078-4E3E-46BC-85B5-112BB435139A}" srcOrd="0" destOrd="0" presId="urn:microsoft.com/office/officeart/2005/8/layout/venn1"/>
    <dgm:cxn modelId="{972535E2-BA1C-4DDA-AB9D-B073645ACC3B}" type="presParOf" srcId="{8126F61B-8C44-4C28-B9D6-0F1A88AD04BB}" destId="{B5A0A926-17BB-4A74-B5D1-970FCA0B07F5}" srcOrd="1" destOrd="0" presId="urn:microsoft.com/office/officeart/2005/8/layout/venn1"/>
    <dgm:cxn modelId="{075DDF49-48E8-44AC-A665-CB7D4A9130AB}" type="presParOf" srcId="{8126F61B-8C44-4C28-B9D6-0F1A88AD04BB}" destId="{DFACA8B3-054D-49BE-9126-FABD6978D3F4}" srcOrd="2" destOrd="0" presId="urn:microsoft.com/office/officeart/2005/8/layout/venn1"/>
    <dgm:cxn modelId="{4C51EA8E-E681-4542-A095-BF379A669C17}" type="presParOf" srcId="{8126F61B-8C44-4C28-B9D6-0F1A88AD04BB}" destId="{452A5E8F-027B-409E-B3A9-E3A7EF6E43AB}" srcOrd="3" destOrd="0" presId="urn:microsoft.com/office/officeart/2005/8/layout/venn1"/>
    <dgm:cxn modelId="{BE57B19E-E8FD-4C84-ABA8-E4982C9DC600}" type="presParOf" srcId="{8126F61B-8C44-4C28-B9D6-0F1A88AD04BB}" destId="{3BB29112-5DF9-4832-A411-4B50ABEAE996}" srcOrd="4" destOrd="0" presId="urn:microsoft.com/office/officeart/2005/8/layout/venn1"/>
    <dgm:cxn modelId="{11567770-8ED7-46C9-9DEA-428FF191939E}" type="presParOf" srcId="{8126F61B-8C44-4C28-B9D6-0F1A88AD04BB}" destId="{C0D14245-EBC3-46EB-8991-38CD8BAEAD74}" srcOrd="5" destOrd="0" presId="urn:microsoft.com/office/officeart/2005/8/layout/venn1"/>
    <dgm:cxn modelId="{62D993D9-2990-4E7E-9E3E-A87CB564FEAD}" type="presParOf" srcId="{8126F61B-8C44-4C28-B9D6-0F1A88AD04BB}" destId="{3492CB12-8CF9-4287-848C-C37259CBC98A}" srcOrd="6" destOrd="0" presId="urn:microsoft.com/office/officeart/2005/8/layout/venn1"/>
    <dgm:cxn modelId="{48377CA7-F3A1-4C22-8850-F99D9467AB60}" type="presParOf" srcId="{8126F61B-8C44-4C28-B9D6-0F1A88AD04BB}" destId="{7A9CA66C-50A3-4F56-8B40-0BA3EE1ADBDF}" srcOrd="7" destOrd="0" presId="urn:microsoft.com/office/officeart/2005/8/layout/venn1"/>
    <dgm:cxn modelId="{725375AC-B46B-4DD3-A1A5-4FF52D7AA04C}" type="presParOf" srcId="{8126F61B-8C44-4C28-B9D6-0F1A88AD04BB}" destId="{F3005B6D-AEB1-47C3-8D84-BDED05686A5D}" srcOrd="8" destOrd="0" presId="urn:microsoft.com/office/officeart/2005/8/layout/venn1"/>
    <dgm:cxn modelId="{DB410B59-3622-4504-81F1-B0CE1C3DDCA1}" type="presParOf" srcId="{8126F61B-8C44-4C28-B9D6-0F1A88AD04BB}" destId="{E0F09E2E-45AD-4710-92BF-6FBEB0B81D5D}" srcOrd="9" destOrd="0" presId="urn:microsoft.com/office/officeart/2005/8/layout/venn1"/>
    <dgm:cxn modelId="{7D98A574-994E-4CE1-8FE2-4928452CD19E}" type="presParOf" srcId="{8126F61B-8C44-4C28-B9D6-0F1A88AD04BB}" destId="{7A9C11A6-E5D2-4F62-B753-435F7F8981DF}" srcOrd="10" destOrd="0" presId="urn:microsoft.com/office/officeart/2005/8/layout/venn1"/>
    <dgm:cxn modelId="{8D63CE02-F7DC-47C6-854F-3137AB0A78BF}" type="presParOf" srcId="{8126F61B-8C44-4C28-B9D6-0F1A88AD04BB}" destId="{181BCB8D-F1DA-43A4-B522-A99B53F87D93}" srcOrd="11" destOrd="0" presId="urn:microsoft.com/office/officeart/2005/8/layout/venn1"/>
    <dgm:cxn modelId="{1B02D977-C462-46C2-B4A4-1761E94F1EF6}" type="presParOf" srcId="{8126F61B-8C44-4C28-B9D6-0F1A88AD04BB}" destId="{41689780-CDD4-48CD-B9A8-4E6A9AA37EB2}" srcOrd="12" destOrd="0" presId="urn:microsoft.com/office/officeart/2005/8/layout/venn1"/>
    <dgm:cxn modelId="{CE6F0373-F302-436E-A36A-8469DC640DC2}" type="presParOf" srcId="{8126F61B-8C44-4C28-B9D6-0F1A88AD04BB}" destId="{2554B31A-35A0-4FAA-AADC-767CDA92F3E2}" srcOrd="13" destOrd="0" presId="urn:microsoft.com/office/officeart/2005/8/layout/venn1"/>
  </dgm:cxnLst>
  <dgm:bg>
    <a:solidFill>
      <a:schemeClr val="accent6">
        <a:lumMod val="20000"/>
        <a:lumOff val="80000"/>
      </a:schemeClr>
    </a:solidFill>
    <a:effectLst>
      <a:glow rad="139700">
        <a:schemeClr val="accent2">
          <a:satMod val="175000"/>
          <a:alpha val="40000"/>
        </a:schemeClr>
      </a:glow>
    </a:effect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0913247-EC6A-4CD4-98DB-2644873208CF}" type="doc">
      <dgm:prSet loTypeId="urn:microsoft.com/office/officeart/2005/8/layout/target1" loCatId="relationship" qsTypeId="urn:microsoft.com/office/officeart/2005/8/quickstyle/simple2" qsCatId="simple" csTypeId="urn:microsoft.com/office/officeart/2005/8/colors/colorful3" csCatId="colorful" phldr="1"/>
      <dgm:spPr/>
      <dgm:t>
        <a:bodyPr/>
        <a:lstStyle/>
        <a:p>
          <a:endParaRPr lang="en-US"/>
        </a:p>
      </dgm:t>
    </dgm:pt>
    <dgm:pt modelId="{0AC591F1-2124-4C2B-98A5-D20A3FDDFE6F}">
      <dgm:prSet/>
      <dgm:spPr/>
      <dgm:t>
        <a:bodyPr/>
        <a:lstStyle/>
        <a:p>
          <a:pPr algn="l"/>
          <a:endParaRPr lang="en-US" dirty="0"/>
        </a:p>
      </dgm:t>
    </dgm:pt>
    <dgm:pt modelId="{E59327D5-C5E6-47A7-92FA-2F0EC5B06D0F}" type="parTrans" cxnId="{9C74AC2A-734C-4DC3-8F77-19912D42C34C}">
      <dgm:prSet/>
      <dgm:spPr/>
      <dgm:t>
        <a:bodyPr/>
        <a:lstStyle/>
        <a:p>
          <a:pPr algn="l"/>
          <a:endParaRPr lang="en-US"/>
        </a:p>
      </dgm:t>
    </dgm:pt>
    <dgm:pt modelId="{01DFCAC6-650A-4709-91FD-E1012A6DC72A}" type="sibTrans" cxnId="{9C74AC2A-734C-4DC3-8F77-19912D42C34C}">
      <dgm:prSet/>
      <dgm:spPr/>
      <dgm:t>
        <a:bodyPr/>
        <a:lstStyle/>
        <a:p>
          <a:pPr algn="l"/>
          <a:endParaRPr lang="en-US"/>
        </a:p>
      </dgm:t>
    </dgm:pt>
    <dgm:pt modelId="{99116E81-390C-48F7-BB53-3E5182626EEA}">
      <dgm:prSet custT="1"/>
      <dgm:spPr/>
      <dgm:t>
        <a:bodyPr/>
        <a:lstStyle/>
        <a:p>
          <a:pPr algn="l"/>
          <a:r>
            <a:rPr lang="en-US" sz="1600" b="1" dirty="0"/>
            <a:t>Flex Sensors, Touch Sensor.</a:t>
          </a:r>
        </a:p>
      </dgm:t>
    </dgm:pt>
    <dgm:pt modelId="{A20120AC-CF4F-4286-B684-10A8F5538F3D}" type="parTrans" cxnId="{91A073E3-4FDB-4BDB-ADA1-BC48A6351E20}">
      <dgm:prSet/>
      <dgm:spPr/>
      <dgm:t>
        <a:bodyPr/>
        <a:lstStyle/>
        <a:p>
          <a:pPr algn="l"/>
          <a:endParaRPr lang="en-US"/>
        </a:p>
      </dgm:t>
    </dgm:pt>
    <dgm:pt modelId="{5ADF6262-B9B3-4895-AC28-5801AEE98855}" type="sibTrans" cxnId="{91A073E3-4FDB-4BDB-ADA1-BC48A6351E20}">
      <dgm:prSet/>
      <dgm:spPr/>
      <dgm:t>
        <a:bodyPr/>
        <a:lstStyle/>
        <a:p>
          <a:pPr algn="l"/>
          <a:endParaRPr lang="en-US"/>
        </a:p>
      </dgm:t>
    </dgm:pt>
    <dgm:pt modelId="{18DF90E6-2D43-441E-99D5-2674DD23A53E}">
      <dgm:prSet custT="1"/>
      <dgm:spPr/>
      <dgm:t>
        <a:bodyPr/>
        <a:lstStyle/>
        <a:p>
          <a:pPr algn="l"/>
          <a:r>
            <a:rPr lang="en-US" sz="1600" b="1" dirty="0"/>
            <a:t>MPU6050 Gyroscope – Tracks hand movements and orientation.</a:t>
          </a:r>
        </a:p>
      </dgm:t>
    </dgm:pt>
    <dgm:pt modelId="{8DECA848-E5E1-4742-99B3-10148AD8C748}" type="parTrans" cxnId="{6B49EC8B-D8AC-4FE4-83E6-559CA59FD221}">
      <dgm:prSet/>
      <dgm:spPr/>
      <dgm:t>
        <a:bodyPr/>
        <a:lstStyle/>
        <a:p>
          <a:pPr algn="l"/>
          <a:endParaRPr lang="en-US"/>
        </a:p>
      </dgm:t>
    </dgm:pt>
    <dgm:pt modelId="{6036C11B-FA0C-4D0E-9870-725AEDF82480}" type="sibTrans" cxnId="{6B49EC8B-D8AC-4FE4-83E6-559CA59FD221}">
      <dgm:prSet/>
      <dgm:spPr/>
      <dgm:t>
        <a:bodyPr/>
        <a:lstStyle/>
        <a:p>
          <a:pPr algn="l"/>
          <a:endParaRPr lang="en-US"/>
        </a:p>
      </dgm:t>
    </dgm:pt>
    <dgm:pt modelId="{FDD12C47-6C2C-449C-AE28-889D3AD587F4}">
      <dgm:prSet custT="1"/>
      <dgm:spPr/>
      <dgm:t>
        <a:bodyPr/>
        <a:lstStyle/>
        <a:p>
          <a:pPr algn="l"/>
          <a:r>
            <a:rPr lang="en-US" sz="1600" b="1" dirty="0"/>
            <a:t>STM32 Microcontroller</a:t>
          </a:r>
          <a:r>
            <a:rPr lang="en-US" sz="1600" dirty="0"/>
            <a:t>.</a:t>
          </a:r>
        </a:p>
      </dgm:t>
    </dgm:pt>
    <dgm:pt modelId="{EB8DE8F8-4928-46D3-9B25-DD5BB48BD8A3}" type="parTrans" cxnId="{2F0834A6-6624-4317-886E-801AC8DE6448}">
      <dgm:prSet/>
      <dgm:spPr/>
      <dgm:t>
        <a:bodyPr/>
        <a:lstStyle/>
        <a:p>
          <a:pPr algn="l"/>
          <a:endParaRPr lang="en-US"/>
        </a:p>
      </dgm:t>
    </dgm:pt>
    <dgm:pt modelId="{6FA178D4-E536-4BFC-BB75-7DEC38549A94}" type="sibTrans" cxnId="{2F0834A6-6624-4317-886E-801AC8DE6448}">
      <dgm:prSet/>
      <dgm:spPr/>
      <dgm:t>
        <a:bodyPr/>
        <a:lstStyle/>
        <a:p>
          <a:pPr algn="l"/>
          <a:endParaRPr lang="en-US"/>
        </a:p>
      </dgm:t>
    </dgm:pt>
    <dgm:pt modelId="{A23839DC-166B-464F-BC88-FC77A9098C2B}">
      <dgm:prSet custT="1"/>
      <dgm:spPr/>
      <dgm:t>
        <a:bodyPr/>
        <a:lstStyle/>
        <a:p>
          <a:pPr algn="l"/>
          <a:r>
            <a:rPr lang="en-US" sz="1600" b="1" dirty="0"/>
            <a:t>USART TTL Module – Handles data communication.</a:t>
          </a:r>
        </a:p>
      </dgm:t>
    </dgm:pt>
    <dgm:pt modelId="{718C3C53-2AD4-4FCF-A77E-4946D6D1F9D1}" type="parTrans" cxnId="{88F0947C-FE20-433C-801C-F11803DD01D1}">
      <dgm:prSet/>
      <dgm:spPr/>
      <dgm:t>
        <a:bodyPr/>
        <a:lstStyle/>
        <a:p>
          <a:pPr algn="l"/>
          <a:endParaRPr lang="en-US"/>
        </a:p>
      </dgm:t>
    </dgm:pt>
    <dgm:pt modelId="{9F9F41F1-D28F-4C69-B853-F7B071B635B6}" type="sibTrans" cxnId="{88F0947C-FE20-433C-801C-F11803DD01D1}">
      <dgm:prSet/>
      <dgm:spPr/>
      <dgm:t>
        <a:bodyPr/>
        <a:lstStyle/>
        <a:p>
          <a:pPr algn="l"/>
          <a:endParaRPr lang="en-US"/>
        </a:p>
      </dgm:t>
    </dgm:pt>
    <dgm:pt modelId="{6530190B-035E-4E93-9666-D6EB78C51623}">
      <dgm:prSet/>
      <dgm:spPr/>
      <dgm:t>
        <a:bodyPr/>
        <a:lstStyle/>
        <a:p>
          <a:endParaRPr lang="en-US"/>
        </a:p>
      </dgm:t>
    </dgm:pt>
    <dgm:pt modelId="{1490FCBB-1EAE-4E82-B5A2-555B336D60E8}" type="sibTrans" cxnId="{1E39125E-3297-4FA7-A272-3C109AC16E05}">
      <dgm:prSet/>
      <dgm:spPr/>
      <dgm:t>
        <a:bodyPr/>
        <a:lstStyle/>
        <a:p>
          <a:endParaRPr lang="en-US"/>
        </a:p>
      </dgm:t>
    </dgm:pt>
    <dgm:pt modelId="{610115FF-B903-431E-9783-35CE18B4D2BF}" type="parTrans" cxnId="{1E39125E-3297-4FA7-A272-3C109AC16E05}">
      <dgm:prSet/>
      <dgm:spPr/>
      <dgm:t>
        <a:bodyPr/>
        <a:lstStyle/>
        <a:p>
          <a:endParaRPr lang="en-US"/>
        </a:p>
      </dgm:t>
    </dgm:pt>
    <dgm:pt modelId="{3ED2C8A3-27A8-4D10-999D-2D2A06A7DC0A}">
      <dgm:prSet/>
      <dgm:spPr/>
      <dgm:t>
        <a:bodyPr/>
        <a:lstStyle/>
        <a:p>
          <a:endParaRPr lang="en-US"/>
        </a:p>
      </dgm:t>
    </dgm:pt>
    <dgm:pt modelId="{87C52DBC-CCD4-4A7E-A7A9-3E7C4E6F9F5F}" type="sibTrans" cxnId="{9C64DDAA-BF9C-4337-B4A2-24C0FA3AD78F}">
      <dgm:prSet/>
      <dgm:spPr/>
      <dgm:t>
        <a:bodyPr/>
        <a:lstStyle/>
        <a:p>
          <a:pPr algn="l"/>
          <a:endParaRPr lang="en-US"/>
        </a:p>
      </dgm:t>
    </dgm:pt>
    <dgm:pt modelId="{AB4F19E3-63F9-4186-B9E6-F9FDEA3F31AF}" type="parTrans" cxnId="{9C64DDAA-BF9C-4337-B4A2-24C0FA3AD78F}">
      <dgm:prSet/>
      <dgm:spPr/>
      <dgm:t>
        <a:bodyPr/>
        <a:lstStyle/>
        <a:p>
          <a:pPr algn="l"/>
          <a:endParaRPr lang="en-US"/>
        </a:p>
      </dgm:t>
    </dgm:pt>
    <dgm:pt modelId="{D8DEA9FD-123C-4054-A050-9B0BD5E94E03}">
      <dgm:prSet/>
      <dgm:spPr/>
      <dgm:t>
        <a:bodyPr/>
        <a:lstStyle/>
        <a:p>
          <a:endParaRPr lang="en-US"/>
        </a:p>
      </dgm:t>
    </dgm:pt>
    <dgm:pt modelId="{8B49D048-CB32-449B-8954-687BADFB5C6D}" type="sibTrans" cxnId="{6114C5A0-4323-4829-954E-6B171CFFF64A}">
      <dgm:prSet/>
      <dgm:spPr/>
      <dgm:t>
        <a:bodyPr/>
        <a:lstStyle/>
        <a:p>
          <a:pPr algn="l"/>
          <a:endParaRPr lang="en-US"/>
        </a:p>
      </dgm:t>
    </dgm:pt>
    <dgm:pt modelId="{A0D8F206-EAC7-4D87-AC6D-DE9C8562942E}" type="parTrans" cxnId="{6114C5A0-4323-4829-954E-6B171CFFF64A}">
      <dgm:prSet/>
      <dgm:spPr/>
      <dgm:t>
        <a:bodyPr/>
        <a:lstStyle/>
        <a:p>
          <a:pPr algn="l"/>
          <a:endParaRPr lang="en-US"/>
        </a:p>
      </dgm:t>
    </dgm:pt>
    <dgm:pt modelId="{25B2D503-CD00-4DD4-AB92-0E9445055002}">
      <dgm:prSet/>
      <dgm:spPr/>
      <dgm:t>
        <a:bodyPr/>
        <a:lstStyle/>
        <a:p>
          <a:endParaRPr lang="en-US"/>
        </a:p>
      </dgm:t>
    </dgm:pt>
    <dgm:pt modelId="{678C8A16-70B1-42BB-BAC9-27DC0FA96D8D}" type="sibTrans" cxnId="{CA6E37A2-3454-4653-AF81-E7A4D9A690CC}">
      <dgm:prSet/>
      <dgm:spPr/>
      <dgm:t>
        <a:bodyPr/>
        <a:lstStyle/>
        <a:p>
          <a:pPr algn="l"/>
          <a:endParaRPr lang="en-US"/>
        </a:p>
      </dgm:t>
    </dgm:pt>
    <dgm:pt modelId="{6867EE21-B3ED-4F51-BEB4-5675F209B660}" type="parTrans" cxnId="{CA6E37A2-3454-4653-AF81-E7A4D9A690CC}">
      <dgm:prSet/>
      <dgm:spPr/>
      <dgm:t>
        <a:bodyPr/>
        <a:lstStyle/>
        <a:p>
          <a:pPr algn="l"/>
          <a:endParaRPr lang="en-US"/>
        </a:p>
      </dgm:t>
    </dgm:pt>
    <dgm:pt modelId="{121FC56D-0B58-411D-83A8-182AFEFFD3FF}">
      <dgm:prSet/>
      <dgm:spPr/>
      <dgm:t>
        <a:bodyPr/>
        <a:lstStyle/>
        <a:p>
          <a:endParaRPr lang="en-US"/>
        </a:p>
      </dgm:t>
    </dgm:pt>
    <dgm:pt modelId="{F9B096AB-3511-444B-B61F-18CF8EE682A6}" type="sibTrans" cxnId="{BF3A2D19-F4B3-48AD-B7D4-8FDBD06EECDA}">
      <dgm:prSet/>
      <dgm:spPr/>
      <dgm:t>
        <a:bodyPr/>
        <a:lstStyle/>
        <a:p>
          <a:endParaRPr lang="en-US"/>
        </a:p>
      </dgm:t>
    </dgm:pt>
    <dgm:pt modelId="{074DBB51-93E8-4A15-8FFD-CD262B6A25BB}" type="parTrans" cxnId="{BF3A2D19-F4B3-48AD-B7D4-8FDBD06EECDA}">
      <dgm:prSet/>
      <dgm:spPr/>
      <dgm:t>
        <a:bodyPr/>
        <a:lstStyle/>
        <a:p>
          <a:endParaRPr lang="en-US"/>
        </a:p>
      </dgm:t>
    </dgm:pt>
    <dgm:pt modelId="{05546992-A004-40C9-BBA2-147ACA1A32A4}">
      <dgm:prSet custScaleX="337125" custLinFactX="20248" custLinFactNeighborX="100000" custLinFactNeighborY="-98702"/>
      <dgm:spPr/>
      <dgm:t>
        <a:bodyPr/>
        <a:lstStyle/>
        <a:p>
          <a:endParaRPr lang="en-US"/>
        </a:p>
      </dgm:t>
    </dgm:pt>
    <dgm:pt modelId="{947BC270-E596-431E-945D-74A420CF5E27}" type="parTrans" cxnId="{42A0E37D-DD08-411E-98C5-D4FF1BD284E4}">
      <dgm:prSet/>
      <dgm:spPr/>
      <dgm:t>
        <a:bodyPr/>
        <a:lstStyle/>
        <a:p>
          <a:endParaRPr lang="en-US"/>
        </a:p>
      </dgm:t>
    </dgm:pt>
    <dgm:pt modelId="{E784D93A-C617-46A0-A464-7A8E9407593D}" type="sibTrans" cxnId="{42A0E37D-DD08-411E-98C5-D4FF1BD284E4}">
      <dgm:prSet/>
      <dgm:spPr/>
      <dgm:t>
        <a:bodyPr/>
        <a:lstStyle/>
        <a:p>
          <a:endParaRPr lang="en-US"/>
        </a:p>
      </dgm:t>
    </dgm:pt>
    <dgm:pt modelId="{A45CA65B-16F4-48FA-8915-F98A67FD938F}" type="pres">
      <dgm:prSet presAssocID="{80913247-EC6A-4CD4-98DB-2644873208CF}" presName="composite" presStyleCnt="0">
        <dgm:presLayoutVars>
          <dgm:chMax val="5"/>
          <dgm:dir/>
          <dgm:resizeHandles val="exact"/>
        </dgm:presLayoutVars>
      </dgm:prSet>
      <dgm:spPr/>
    </dgm:pt>
    <dgm:pt modelId="{D431C93B-C1B7-43A2-841A-BCFACB2DEFD4}" type="pres">
      <dgm:prSet presAssocID="{0AC591F1-2124-4C2B-98A5-D20A3FDDFE6F}" presName="circle1" presStyleLbl="lnNode1" presStyleIdx="0" presStyleCnt="5"/>
      <dgm:spPr/>
    </dgm:pt>
    <dgm:pt modelId="{685BE781-BE48-4ECE-939B-0D9CABB43294}" type="pres">
      <dgm:prSet presAssocID="{0AC591F1-2124-4C2B-98A5-D20A3FDDFE6F}" presName="text1" presStyleLbl="revTx" presStyleIdx="0" presStyleCnt="5">
        <dgm:presLayoutVars>
          <dgm:bulletEnabled val="1"/>
        </dgm:presLayoutVars>
      </dgm:prSet>
      <dgm:spPr/>
    </dgm:pt>
    <dgm:pt modelId="{D2447B77-D55C-4F0E-B3CE-B85EBD664E63}" type="pres">
      <dgm:prSet presAssocID="{0AC591F1-2124-4C2B-98A5-D20A3FDDFE6F}" presName="line1" presStyleLbl="callout" presStyleIdx="0" presStyleCnt="10" custFlipVert="1" custSzY="45720" custScaleX="97621" custLinFactX="-20502" custLinFactY="237171" custLinFactNeighborX="-100000" custLinFactNeighborY="300000"/>
      <dgm:spPr>
        <a:ln>
          <a:solidFill>
            <a:schemeClr val="tx1"/>
          </a:solidFill>
        </a:ln>
      </dgm:spPr>
    </dgm:pt>
    <dgm:pt modelId="{02035E0C-4B26-411F-A04A-D75426967BEF}" type="pres">
      <dgm:prSet presAssocID="{0AC591F1-2124-4C2B-98A5-D20A3FDDFE6F}" presName="d1" presStyleLbl="callout" presStyleIdx="1" presStyleCnt="10" custScaleX="69374" custScaleY="81545" custLinFactNeighborX="-11181" custLinFactNeighborY="-416"/>
      <dgm:spPr>
        <a:ln>
          <a:solidFill>
            <a:schemeClr val="tx1"/>
          </a:solidFill>
        </a:ln>
      </dgm:spPr>
    </dgm:pt>
    <dgm:pt modelId="{F8B19B5F-9E5D-406E-9426-52576E09CEA0}" type="pres">
      <dgm:prSet presAssocID="{99116E81-390C-48F7-BB53-3E5182626EEA}" presName="circle2" presStyleLbl="lnNode1" presStyleIdx="1" presStyleCnt="5"/>
      <dgm:spPr/>
    </dgm:pt>
    <dgm:pt modelId="{666F9DD5-A2A4-4EBB-8AC1-F2E322C19294}" type="pres">
      <dgm:prSet presAssocID="{99116E81-390C-48F7-BB53-3E5182626EEA}" presName="text2" presStyleLbl="revTx" presStyleIdx="1" presStyleCnt="5" custScaleX="301941" custLinFactX="4636" custLinFactNeighborX="100000" custLinFactNeighborY="0">
        <dgm:presLayoutVars>
          <dgm:bulletEnabled val="1"/>
        </dgm:presLayoutVars>
      </dgm:prSet>
      <dgm:spPr/>
    </dgm:pt>
    <dgm:pt modelId="{EFD98AEF-6298-4B47-BEAF-7EC33F7D4A35}" type="pres">
      <dgm:prSet presAssocID="{99116E81-390C-48F7-BB53-3E5182626EEA}" presName="line2" presStyleLbl="callout" presStyleIdx="2" presStyleCnt="10"/>
      <dgm:spPr/>
    </dgm:pt>
    <dgm:pt modelId="{86D56462-98FD-45D4-ADB3-630EC37EB5C7}" type="pres">
      <dgm:prSet presAssocID="{99116E81-390C-48F7-BB53-3E5182626EEA}" presName="d2" presStyleLbl="callout" presStyleIdx="3" presStyleCnt="10"/>
      <dgm:spPr>
        <a:ln>
          <a:solidFill>
            <a:schemeClr val="tx1"/>
          </a:solidFill>
        </a:ln>
      </dgm:spPr>
    </dgm:pt>
    <dgm:pt modelId="{4E018A5B-3A4B-4A0E-9972-89C459B21D3B}" type="pres">
      <dgm:prSet presAssocID="{18DF90E6-2D43-441E-99D5-2674DD23A53E}" presName="circle3" presStyleLbl="lnNode1" presStyleIdx="2" presStyleCnt="5"/>
      <dgm:spPr/>
    </dgm:pt>
    <dgm:pt modelId="{BEEC3984-6DA4-4F87-859C-9B732CAABBF3}" type="pres">
      <dgm:prSet presAssocID="{18DF90E6-2D43-441E-99D5-2674DD23A53E}" presName="text3" presStyleLbl="revTx" presStyleIdx="2" presStyleCnt="5" custScaleX="394665" custLinFactX="21678" custLinFactY="-95419" custLinFactNeighborX="100000" custLinFactNeighborY="-100000">
        <dgm:presLayoutVars>
          <dgm:bulletEnabled val="1"/>
        </dgm:presLayoutVars>
      </dgm:prSet>
      <dgm:spPr/>
    </dgm:pt>
    <dgm:pt modelId="{00BA6F80-7AAA-410B-806C-6423D1183B53}" type="pres">
      <dgm:prSet presAssocID="{18DF90E6-2D43-441E-99D5-2674DD23A53E}" presName="line3" presStyleLbl="callout" presStyleIdx="4" presStyleCnt="10"/>
      <dgm:spPr/>
    </dgm:pt>
    <dgm:pt modelId="{961AF388-F3D0-48E1-B9CB-87606AE082EC}" type="pres">
      <dgm:prSet presAssocID="{18DF90E6-2D43-441E-99D5-2674DD23A53E}" presName="d3" presStyleLbl="callout" presStyleIdx="5" presStyleCnt="10"/>
      <dgm:spPr>
        <a:ln>
          <a:solidFill>
            <a:schemeClr val="tx1"/>
          </a:solidFill>
        </a:ln>
      </dgm:spPr>
    </dgm:pt>
    <dgm:pt modelId="{9082D447-44BE-45A3-846F-FF0C0C0D4E0B}" type="pres">
      <dgm:prSet presAssocID="{FDD12C47-6C2C-449C-AE28-889D3AD587F4}" presName="circle4" presStyleLbl="lnNode1" presStyleIdx="3" presStyleCnt="5"/>
      <dgm:spPr/>
    </dgm:pt>
    <dgm:pt modelId="{FB59EF6C-6AA4-4DFC-83AE-9AD4A1209E8F}" type="pres">
      <dgm:prSet presAssocID="{FDD12C47-6C2C-449C-AE28-889D3AD587F4}" presName="text4" presStyleLbl="revTx" presStyleIdx="3" presStyleCnt="5" custScaleX="232306" custLinFactY="-4057" custLinFactNeighborX="67838" custLinFactNeighborY="-100000">
        <dgm:presLayoutVars>
          <dgm:bulletEnabled val="1"/>
        </dgm:presLayoutVars>
      </dgm:prSet>
      <dgm:spPr/>
    </dgm:pt>
    <dgm:pt modelId="{2954353A-9718-4B16-8CFC-5892F07A9C96}" type="pres">
      <dgm:prSet presAssocID="{FDD12C47-6C2C-449C-AE28-889D3AD587F4}" presName="line4" presStyleLbl="callout" presStyleIdx="6" presStyleCnt="10"/>
      <dgm:spPr/>
    </dgm:pt>
    <dgm:pt modelId="{C094C7F8-D905-4E37-ACC0-E4743242E4C3}" type="pres">
      <dgm:prSet presAssocID="{FDD12C47-6C2C-449C-AE28-889D3AD587F4}" presName="d4" presStyleLbl="callout" presStyleIdx="7" presStyleCnt="10" custLinFactNeighborY="0"/>
      <dgm:spPr>
        <a:ln>
          <a:solidFill>
            <a:schemeClr val="tx1"/>
          </a:solidFill>
        </a:ln>
      </dgm:spPr>
    </dgm:pt>
    <dgm:pt modelId="{C3D74BD3-C0F5-4077-893C-A6C500190249}" type="pres">
      <dgm:prSet presAssocID="{A23839DC-166B-464F-BC88-FC77A9098C2B}" presName="circle5" presStyleLbl="lnNode1" presStyleIdx="4" presStyleCnt="5"/>
      <dgm:spPr/>
    </dgm:pt>
    <dgm:pt modelId="{A29A1043-88CC-43E9-A94B-3251F70EA260}" type="pres">
      <dgm:prSet presAssocID="{A23839DC-166B-464F-BC88-FC77A9098C2B}" presName="text5" presStyleLbl="revTx" presStyleIdx="4" presStyleCnt="5" custScaleX="337125" custLinFactX="20248" custLinFactNeighborX="100000" custLinFactNeighborY="-98702">
        <dgm:presLayoutVars>
          <dgm:bulletEnabled val="1"/>
        </dgm:presLayoutVars>
      </dgm:prSet>
      <dgm:spPr/>
    </dgm:pt>
    <dgm:pt modelId="{EFC16D0A-16CA-4D4D-9DD5-E4EAAD1C7BA9}" type="pres">
      <dgm:prSet presAssocID="{A23839DC-166B-464F-BC88-FC77A9098C2B}" presName="line5" presStyleLbl="callout" presStyleIdx="8" presStyleCnt="10"/>
      <dgm:spPr/>
    </dgm:pt>
    <dgm:pt modelId="{A3405DDF-A4C7-485A-9826-9760309336CC}" type="pres">
      <dgm:prSet presAssocID="{A23839DC-166B-464F-BC88-FC77A9098C2B}" presName="d5" presStyleLbl="callout" presStyleIdx="9" presStyleCnt="10"/>
      <dgm:spPr>
        <a:ln>
          <a:solidFill>
            <a:schemeClr val="tx1"/>
          </a:solidFill>
        </a:ln>
      </dgm:spPr>
    </dgm:pt>
  </dgm:ptLst>
  <dgm:cxnLst>
    <dgm:cxn modelId="{BF3A2D19-F4B3-48AD-B7D4-8FDBD06EECDA}" srcId="{80913247-EC6A-4CD4-98DB-2644873208CF}" destId="{121FC56D-0B58-411D-83A8-182AFEFFD3FF}" srcOrd="8" destOrd="0" parTransId="{074DBB51-93E8-4A15-8FFD-CD262B6A25BB}" sibTransId="{F9B096AB-3511-444B-B61F-18CF8EE682A6}"/>
    <dgm:cxn modelId="{F67E8520-D901-4C26-AEFF-009D549FD734}" type="presOf" srcId="{FDD12C47-6C2C-449C-AE28-889D3AD587F4}" destId="{FB59EF6C-6AA4-4DFC-83AE-9AD4A1209E8F}" srcOrd="0" destOrd="0" presId="urn:microsoft.com/office/officeart/2005/8/layout/target1"/>
    <dgm:cxn modelId="{9C74AC2A-734C-4DC3-8F77-19912D42C34C}" srcId="{80913247-EC6A-4CD4-98DB-2644873208CF}" destId="{0AC591F1-2124-4C2B-98A5-D20A3FDDFE6F}" srcOrd="0" destOrd="0" parTransId="{E59327D5-C5E6-47A7-92FA-2F0EC5B06D0F}" sibTransId="{01DFCAC6-650A-4709-91FD-E1012A6DC72A}"/>
    <dgm:cxn modelId="{12B50A3A-0569-4EA6-BB70-1526A9B977EE}" type="presOf" srcId="{80913247-EC6A-4CD4-98DB-2644873208CF}" destId="{A45CA65B-16F4-48FA-8915-F98A67FD938F}" srcOrd="0" destOrd="0" presId="urn:microsoft.com/office/officeart/2005/8/layout/target1"/>
    <dgm:cxn modelId="{1E39125E-3297-4FA7-A272-3C109AC16E05}" srcId="{80913247-EC6A-4CD4-98DB-2644873208CF}" destId="{6530190B-035E-4E93-9666-D6EB78C51623}" srcOrd="9" destOrd="0" parTransId="{610115FF-B903-431E-9783-35CE18B4D2BF}" sibTransId="{1490FCBB-1EAE-4E82-B5A2-555B336D60E8}"/>
    <dgm:cxn modelId="{62B0E453-9959-466D-9562-002981DBB92E}" type="presOf" srcId="{18DF90E6-2D43-441E-99D5-2674DD23A53E}" destId="{BEEC3984-6DA4-4F87-859C-9B732CAABBF3}" srcOrd="0" destOrd="0" presId="urn:microsoft.com/office/officeart/2005/8/layout/target1"/>
    <dgm:cxn modelId="{88F0947C-FE20-433C-801C-F11803DD01D1}" srcId="{80913247-EC6A-4CD4-98DB-2644873208CF}" destId="{A23839DC-166B-464F-BC88-FC77A9098C2B}" srcOrd="4" destOrd="0" parTransId="{718C3C53-2AD4-4FCF-A77E-4946D6D1F9D1}" sibTransId="{9F9F41F1-D28F-4C69-B853-F7B071B635B6}"/>
    <dgm:cxn modelId="{42A0E37D-DD08-411E-98C5-D4FF1BD284E4}" srcId="{80913247-EC6A-4CD4-98DB-2644873208CF}" destId="{05546992-A004-40C9-BBA2-147ACA1A32A4}" srcOrd="10" destOrd="0" parTransId="{947BC270-E596-431E-945D-74A420CF5E27}" sibTransId="{E784D93A-C617-46A0-A464-7A8E9407593D}"/>
    <dgm:cxn modelId="{6B49EC8B-D8AC-4FE4-83E6-559CA59FD221}" srcId="{80913247-EC6A-4CD4-98DB-2644873208CF}" destId="{18DF90E6-2D43-441E-99D5-2674DD23A53E}" srcOrd="2" destOrd="0" parTransId="{8DECA848-E5E1-4742-99B3-10148AD8C748}" sibTransId="{6036C11B-FA0C-4D0E-9870-725AEDF82480}"/>
    <dgm:cxn modelId="{F14EE38D-5743-455D-A9C9-197F6BF58CA3}" type="presOf" srcId="{99116E81-390C-48F7-BB53-3E5182626EEA}" destId="{666F9DD5-A2A4-4EBB-8AC1-F2E322C19294}" srcOrd="0" destOrd="0" presId="urn:microsoft.com/office/officeart/2005/8/layout/target1"/>
    <dgm:cxn modelId="{6114C5A0-4323-4829-954E-6B171CFFF64A}" srcId="{80913247-EC6A-4CD4-98DB-2644873208CF}" destId="{D8DEA9FD-123C-4054-A050-9B0BD5E94E03}" srcOrd="6" destOrd="0" parTransId="{A0D8F206-EAC7-4D87-AC6D-DE9C8562942E}" sibTransId="{8B49D048-CB32-449B-8954-687BADFB5C6D}"/>
    <dgm:cxn modelId="{CA6E37A2-3454-4653-AF81-E7A4D9A690CC}" srcId="{80913247-EC6A-4CD4-98DB-2644873208CF}" destId="{25B2D503-CD00-4DD4-AB92-0E9445055002}" srcOrd="7" destOrd="0" parTransId="{6867EE21-B3ED-4F51-BEB4-5675F209B660}" sibTransId="{678C8A16-70B1-42BB-BAC9-27DC0FA96D8D}"/>
    <dgm:cxn modelId="{2F0834A6-6624-4317-886E-801AC8DE6448}" srcId="{80913247-EC6A-4CD4-98DB-2644873208CF}" destId="{FDD12C47-6C2C-449C-AE28-889D3AD587F4}" srcOrd="3" destOrd="0" parTransId="{EB8DE8F8-4928-46D3-9B25-DD5BB48BD8A3}" sibTransId="{6FA178D4-E536-4BFC-BB75-7DEC38549A94}"/>
    <dgm:cxn modelId="{9C64DDAA-BF9C-4337-B4A2-24C0FA3AD78F}" srcId="{80913247-EC6A-4CD4-98DB-2644873208CF}" destId="{3ED2C8A3-27A8-4D10-999D-2D2A06A7DC0A}" srcOrd="5" destOrd="0" parTransId="{AB4F19E3-63F9-4186-B9E6-F9FDEA3F31AF}" sibTransId="{87C52DBC-CCD4-4A7E-A7A9-3E7C4E6F9F5F}"/>
    <dgm:cxn modelId="{46068AAF-0C73-4179-AA68-C8C2768E1239}" type="presOf" srcId="{A23839DC-166B-464F-BC88-FC77A9098C2B}" destId="{A29A1043-88CC-43E9-A94B-3251F70EA260}" srcOrd="0" destOrd="0" presId="urn:microsoft.com/office/officeart/2005/8/layout/target1"/>
    <dgm:cxn modelId="{907521E1-516D-4D46-93D6-93D960B5EF10}" type="presOf" srcId="{0AC591F1-2124-4C2B-98A5-D20A3FDDFE6F}" destId="{685BE781-BE48-4ECE-939B-0D9CABB43294}" srcOrd="0" destOrd="0" presId="urn:microsoft.com/office/officeart/2005/8/layout/target1"/>
    <dgm:cxn modelId="{91A073E3-4FDB-4BDB-ADA1-BC48A6351E20}" srcId="{80913247-EC6A-4CD4-98DB-2644873208CF}" destId="{99116E81-390C-48F7-BB53-3E5182626EEA}" srcOrd="1" destOrd="0" parTransId="{A20120AC-CF4F-4286-B684-10A8F5538F3D}" sibTransId="{5ADF6262-B9B3-4895-AC28-5801AEE98855}"/>
    <dgm:cxn modelId="{C8E6E5EA-D3F5-4A63-9EF8-A7F08EACA8D9}" type="presParOf" srcId="{A45CA65B-16F4-48FA-8915-F98A67FD938F}" destId="{D431C93B-C1B7-43A2-841A-BCFACB2DEFD4}" srcOrd="0" destOrd="0" presId="urn:microsoft.com/office/officeart/2005/8/layout/target1"/>
    <dgm:cxn modelId="{8E4B6710-24E6-4927-A0DC-C30063C3A922}" type="presParOf" srcId="{A45CA65B-16F4-48FA-8915-F98A67FD938F}" destId="{685BE781-BE48-4ECE-939B-0D9CABB43294}" srcOrd="1" destOrd="0" presId="urn:microsoft.com/office/officeart/2005/8/layout/target1"/>
    <dgm:cxn modelId="{0066E983-3C10-4BFC-9BCC-F8C71D67EE07}" type="presParOf" srcId="{A45CA65B-16F4-48FA-8915-F98A67FD938F}" destId="{D2447B77-D55C-4F0E-B3CE-B85EBD664E63}" srcOrd="2" destOrd="0" presId="urn:microsoft.com/office/officeart/2005/8/layout/target1"/>
    <dgm:cxn modelId="{0E664D81-0F5A-4671-9075-B859B39D5CEB}" type="presParOf" srcId="{A45CA65B-16F4-48FA-8915-F98A67FD938F}" destId="{02035E0C-4B26-411F-A04A-D75426967BEF}" srcOrd="3" destOrd="0" presId="urn:microsoft.com/office/officeart/2005/8/layout/target1"/>
    <dgm:cxn modelId="{B9129302-321C-44DB-A923-5D661867BFDD}" type="presParOf" srcId="{A45CA65B-16F4-48FA-8915-F98A67FD938F}" destId="{F8B19B5F-9E5D-406E-9426-52576E09CEA0}" srcOrd="4" destOrd="0" presId="urn:microsoft.com/office/officeart/2005/8/layout/target1"/>
    <dgm:cxn modelId="{ADF1748E-5E92-4205-9409-098A10CECB90}" type="presParOf" srcId="{A45CA65B-16F4-48FA-8915-F98A67FD938F}" destId="{666F9DD5-A2A4-4EBB-8AC1-F2E322C19294}" srcOrd="5" destOrd="0" presId="urn:microsoft.com/office/officeart/2005/8/layout/target1"/>
    <dgm:cxn modelId="{5B4BDE73-D254-4CBA-BEF6-DB5EFCFAC6AE}" type="presParOf" srcId="{A45CA65B-16F4-48FA-8915-F98A67FD938F}" destId="{EFD98AEF-6298-4B47-BEAF-7EC33F7D4A35}" srcOrd="6" destOrd="0" presId="urn:microsoft.com/office/officeart/2005/8/layout/target1"/>
    <dgm:cxn modelId="{5336D09A-37E5-4FF2-8185-CE532E14F6AA}" type="presParOf" srcId="{A45CA65B-16F4-48FA-8915-F98A67FD938F}" destId="{86D56462-98FD-45D4-ADB3-630EC37EB5C7}" srcOrd="7" destOrd="0" presId="urn:microsoft.com/office/officeart/2005/8/layout/target1"/>
    <dgm:cxn modelId="{AFA71231-3FE1-4007-8486-0121127DCB26}" type="presParOf" srcId="{A45CA65B-16F4-48FA-8915-F98A67FD938F}" destId="{4E018A5B-3A4B-4A0E-9972-89C459B21D3B}" srcOrd="8" destOrd="0" presId="urn:microsoft.com/office/officeart/2005/8/layout/target1"/>
    <dgm:cxn modelId="{06A04BFE-645C-421B-B3E0-D7654D3E25B7}" type="presParOf" srcId="{A45CA65B-16F4-48FA-8915-F98A67FD938F}" destId="{BEEC3984-6DA4-4F87-859C-9B732CAABBF3}" srcOrd="9" destOrd="0" presId="urn:microsoft.com/office/officeart/2005/8/layout/target1"/>
    <dgm:cxn modelId="{4F189733-ED37-4BE2-BD05-50B8638AE15B}" type="presParOf" srcId="{A45CA65B-16F4-48FA-8915-F98A67FD938F}" destId="{00BA6F80-7AAA-410B-806C-6423D1183B53}" srcOrd="10" destOrd="0" presId="urn:microsoft.com/office/officeart/2005/8/layout/target1"/>
    <dgm:cxn modelId="{8C5CDD2B-589F-4259-A411-560A0817B312}" type="presParOf" srcId="{A45CA65B-16F4-48FA-8915-F98A67FD938F}" destId="{961AF388-F3D0-48E1-B9CB-87606AE082EC}" srcOrd="11" destOrd="0" presId="urn:microsoft.com/office/officeart/2005/8/layout/target1"/>
    <dgm:cxn modelId="{52A2726C-8F14-4324-BDA0-5224BA43D214}" type="presParOf" srcId="{A45CA65B-16F4-48FA-8915-F98A67FD938F}" destId="{9082D447-44BE-45A3-846F-FF0C0C0D4E0B}" srcOrd="12" destOrd="0" presId="urn:microsoft.com/office/officeart/2005/8/layout/target1"/>
    <dgm:cxn modelId="{89B5C585-4324-4AF6-A89E-A489D7D109F7}" type="presParOf" srcId="{A45CA65B-16F4-48FA-8915-F98A67FD938F}" destId="{FB59EF6C-6AA4-4DFC-83AE-9AD4A1209E8F}" srcOrd="13" destOrd="0" presId="urn:microsoft.com/office/officeart/2005/8/layout/target1"/>
    <dgm:cxn modelId="{8DBB7C53-9EAE-4ECB-84AB-96B6AF4EFBAC}" type="presParOf" srcId="{A45CA65B-16F4-48FA-8915-F98A67FD938F}" destId="{2954353A-9718-4B16-8CFC-5892F07A9C96}" srcOrd="14" destOrd="0" presId="urn:microsoft.com/office/officeart/2005/8/layout/target1"/>
    <dgm:cxn modelId="{954F336C-CA5C-49F7-8758-3E9E23C30E1A}" type="presParOf" srcId="{A45CA65B-16F4-48FA-8915-F98A67FD938F}" destId="{C094C7F8-D905-4E37-ACC0-E4743242E4C3}" srcOrd="15" destOrd="0" presId="urn:microsoft.com/office/officeart/2005/8/layout/target1"/>
    <dgm:cxn modelId="{C7F9A6A9-05BC-4054-B556-94071D245A26}" type="presParOf" srcId="{A45CA65B-16F4-48FA-8915-F98A67FD938F}" destId="{C3D74BD3-C0F5-4077-893C-A6C500190249}" srcOrd="16" destOrd="0" presId="urn:microsoft.com/office/officeart/2005/8/layout/target1"/>
    <dgm:cxn modelId="{BFDC7567-8984-4E4F-A044-C798B7207853}" type="presParOf" srcId="{A45CA65B-16F4-48FA-8915-F98A67FD938F}" destId="{A29A1043-88CC-43E9-A94B-3251F70EA260}" srcOrd="17" destOrd="0" presId="urn:microsoft.com/office/officeart/2005/8/layout/target1"/>
    <dgm:cxn modelId="{F5CCAD34-09F7-478C-9542-0EFAB05B213B}" type="presParOf" srcId="{A45CA65B-16F4-48FA-8915-F98A67FD938F}" destId="{EFC16D0A-16CA-4D4D-9DD5-E4EAAD1C7BA9}" srcOrd="18" destOrd="0" presId="urn:microsoft.com/office/officeart/2005/8/layout/target1"/>
    <dgm:cxn modelId="{119AE83E-1719-469D-B5AA-EACFE29F309F}" type="presParOf" srcId="{A45CA65B-16F4-48FA-8915-F98A67FD938F}" destId="{A3405DDF-A4C7-485A-9826-9760309336CC}" srcOrd="19" destOrd="0" presId="urn:microsoft.com/office/officeart/2005/8/layout/targe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FBCBA89-FDF9-4A0C-BF25-5D297BC7CF1A}" type="doc">
      <dgm:prSet loTypeId="urn:microsoft.com/office/officeart/2005/8/layout/vList3" loCatId="list" qsTypeId="urn:microsoft.com/office/officeart/2005/8/quickstyle/3d4" qsCatId="3D" csTypeId="urn:microsoft.com/office/officeart/2005/8/colors/accent3_3" csCatId="accent3" phldr="1"/>
      <dgm:spPr/>
      <dgm:t>
        <a:bodyPr/>
        <a:lstStyle/>
        <a:p>
          <a:endParaRPr lang="en-US"/>
        </a:p>
      </dgm:t>
    </dgm:pt>
    <dgm:pt modelId="{96FBADBB-68B3-4439-9635-8C43CF19F9FF}">
      <dgm:prSet/>
      <dgm:spPr>
        <a:ln>
          <a:noFill/>
        </a:ln>
        <a:effectLst>
          <a:glow rad="101600">
            <a:schemeClr val="accent2">
              <a:satMod val="175000"/>
              <a:alpha val="40000"/>
            </a:schemeClr>
          </a:glow>
          <a:outerShdw blurRad="107950" dist="12700" dir="5400000" algn="ctr">
            <a:srgbClr val="000000"/>
          </a:outerShdw>
          <a:reflection blurRad="6350" stA="50000" endA="300" endPos="55500" dist="101600" dir="5400000" sy="-100000" algn="bl" rotWithShape="0"/>
          <a:softEdge rad="127000"/>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US" b="1"/>
            <a:t>Thank You</a:t>
          </a:r>
          <a:endParaRPr lang="en-US"/>
        </a:p>
      </dgm:t>
    </dgm:pt>
    <dgm:pt modelId="{F6E3515D-1677-4673-86F4-28A71CA48D08}" type="parTrans" cxnId="{D7D302AE-5D8F-4AD2-AC04-7941D7D1DB40}">
      <dgm:prSet/>
      <dgm:spPr/>
      <dgm:t>
        <a:bodyPr/>
        <a:lstStyle/>
        <a:p>
          <a:endParaRPr lang="en-US"/>
        </a:p>
      </dgm:t>
    </dgm:pt>
    <dgm:pt modelId="{57FBF59B-1015-44DB-A55E-F95FE956AE82}" type="sibTrans" cxnId="{D7D302AE-5D8F-4AD2-AC04-7941D7D1DB40}">
      <dgm:prSet/>
      <dgm:spPr/>
      <dgm:t>
        <a:bodyPr/>
        <a:lstStyle/>
        <a:p>
          <a:endParaRPr lang="en-US"/>
        </a:p>
      </dgm:t>
    </dgm:pt>
    <dgm:pt modelId="{CCEA097D-DE6B-40FD-B95C-03715AC3BC37}" type="pres">
      <dgm:prSet presAssocID="{6FBCBA89-FDF9-4A0C-BF25-5D297BC7CF1A}" presName="linearFlow" presStyleCnt="0">
        <dgm:presLayoutVars>
          <dgm:dir/>
          <dgm:resizeHandles val="exact"/>
        </dgm:presLayoutVars>
      </dgm:prSet>
      <dgm:spPr/>
    </dgm:pt>
    <dgm:pt modelId="{9B0EE266-DDAD-411D-A8EE-49D9CF3BD93F}" type="pres">
      <dgm:prSet presAssocID="{96FBADBB-68B3-4439-9635-8C43CF19F9FF}" presName="composite" presStyleCnt="0"/>
      <dgm:spPr/>
    </dgm:pt>
    <dgm:pt modelId="{C9F77A03-FEFA-4890-8E75-C18BC2FB5F68}" type="pres">
      <dgm:prSet presAssocID="{96FBADBB-68B3-4439-9635-8C43CF19F9FF}" presName="imgShp" presStyleLbl="fgImgPlace1" presStyleIdx="0" presStyleCnt="1"/>
      <dgm:spPr>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13000" r="-13000"/>
          </a:stretch>
        </a:blipFill>
      </dgm:spPr>
    </dgm:pt>
    <dgm:pt modelId="{5036E8F3-EB34-43FE-B463-9C85135F0CAE}" type="pres">
      <dgm:prSet presAssocID="{96FBADBB-68B3-4439-9635-8C43CF19F9FF}" presName="txShp" presStyleLbl="node1" presStyleIdx="0" presStyleCnt="1">
        <dgm:presLayoutVars>
          <dgm:bulletEnabled val="1"/>
        </dgm:presLayoutVars>
      </dgm:prSet>
      <dgm:spPr/>
    </dgm:pt>
  </dgm:ptLst>
  <dgm:cxnLst>
    <dgm:cxn modelId="{D7D302AE-5D8F-4AD2-AC04-7941D7D1DB40}" srcId="{6FBCBA89-FDF9-4A0C-BF25-5D297BC7CF1A}" destId="{96FBADBB-68B3-4439-9635-8C43CF19F9FF}" srcOrd="0" destOrd="0" parTransId="{F6E3515D-1677-4673-86F4-28A71CA48D08}" sibTransId="{57FBF59B-1015-44DB-A55E-F95FE956AE82}"/>
    <dgm:cxn modelId="{275BFDD2-56FA-42B5-97C5-98B8A3CEE7FC}" type="presOf" srcId="{6FBCBA89-FDF9-4A0C-BF25-5D297BC7CF1A}" destId="{CCEA097D-DE6B-40FD-B95C-03715AC3BC37}" srcOrd="0" destOrd="0" presId="urn:microsoft.com/office/officeart/2005/8/layout/vList3"/>
    <dgm:cxn modelId="{33A3B7FB-3F2E-44B0-9C9C-B222C595FF53}" type="presOf" srcId="{96FBADBB-68B3-4439-9635-8C43CF19F9FF}" destId="{5036E8F3-EB34-43FE-B463-9C85135F0CAE}" srcOrd="0" destOrd="0" presId="urn:microsoft.com/office/officeart/2005/8/layout/vList3"/>
    <dgm:cxn modelId="{C73ADEEB-41B3-4090-8D60-2C5BC2F806DF}" type="presParOf" srcId="{CCEA097D-DE6B-40FD-B95C-03715AC3BC37}" destId="{9B0EE266-DDAD-411D-A8EE-49D9CF3BD93F}" srcOrd="0" destOrd="0" presId="urn:microsoft.com/office/officeart/2005/8/layout/vList3"/>
    <dgm:cxn modelId="{C272F85D-DBB8-49EA-A488-98CDD279AE3A}" type="presParOf" srcId="{9B0EE266-DDAD-411D-A8EE-49D9CF3BD93F}" destId="{C9F77A03-FEFA-4890-8E75-C18BC2FB5F68}" srcOrd="0" destOrd="0" presId="urn:microsoft.com/office/officeart/2005/8/layout/vList3"/>
    <dgm:cxn modelId="{CDCFF615-A5F0-41B1-9C53-27B44C0FD677}" type="presParOf" srcId="{9B0EE266-DDAD-411D-A8EE-49D9CF3BD93F}" destId="{5036E8F3-EB34-43FE-B463-9C85135F0CAE}"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BA2A38-35F3-BD47-AC7A-2EA5CDA769F0}">
      <dsp:nvSpPr>
        <dsp:cNvPr id="0" name=""/>
        <dsp:cNvSpPr/>
      </dsp:nvSpPr>
      <dsp:spPr>
        <a:xfrm>
          <a:off x="0" y="287861"/>
          <a:ext cx="9395700" cy="428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F8B8BE2-A172-F144-83C2-B9307B9BF9CE}">
      <dsp:nvSpPr>
        <dsp:cNvPr id="0" name=""/>
        <dsp:cNvSpPr/>
      </dsp:nvSpPr>
      <dsp:spPr>
        <a:xfrm>
          <a:off x="469785" y="36941"/>
          <a:ext cx="6576990" cy="5018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8595" tIns="0" rIns="248595" bIns="0" numCol="1" spcCol="1270" anchor="ctr" anchorCtr="0">
          <a:noAutofit/>
        </a:bodyPr>
        <a:lstStyle/>
        <a:p>
          <a:pPr marL="0" lvl="0" indent="0" algn="l" defTabSz="800100">
            <a:lnSpc>
              <a:spcPct val="90000"/>
            </a:lnSpc>
            <a:spcBef>
              <a:spcPct val="0"/>
            </a:spcBef>
            <a:spcAft>
              <a:spcPct val="35000"/>
            </a:spcAft>
            <a:buNone/>
          </a:pPr>
          <a:r>
            <a:rPr lang="en-US" sz="1800" b="0" i="0" kern="1200" baseline="0" dirty="0"/>
            <a:t>1. </a:t>
          </a:r>
          <a:r>
            <a:rPr lang="en-US" sz="1800" b="1" i="0" u="none" kern="1200" dirty="0" err="1"/>
            <a:t>Sazzad</a:t>
          </a:r>
          <a:r>
            <a:rPr lang="en-US" sz="1800" b="1" i="0" u="none" kern="1200" dirty="0"/>
            <a:t> </a:t>
          </a:r>
          <a:r>
            <a:rPr lang="en-US" sz="1800" b="1" i="0" u="none" kern="1200" dirty="0" err="1"/>
            <a:t>Hossen</a:t>
          </a:r>
          <a:r>
            <a:rPr lang="en-US" sz="1800" b="1" i="0" u="none" kern="1200" dirty="0"/>
            <a:t> - 021 221 026</a:t>
          </a:r>
          <a:endParaRPr lang="en-US" sz="1800" b="1" kern="1200" dirty="0"/>
        </a:p>
      </dsp:txBody>
      <dsp:txXfrm>
        <a:off x="494283" y="61439"/>
        <a:ext cx="6527994" cy="452844"/>
      </dsp:txXfrm>
    </dsp:sp>
    <dsp:sp modelId="{31662357-6E49-3C48-BBA1-0C607CB08D94}">
      <dsp:nvSpPr>
        <dsp:cNvPr id="0" name=""/>
        <dsp:cNvSpPr/>
      </dsp:nvSpPr>
      <dsp:spPr>
        <a:xfrm>
          <a:off x="0" y="1058981"/>
          <a:ext cx="9395700" cy="428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67AA195-EBF9-A640-9E99-7A96EBA7AB62}">
      <dsp:nvSpPr>
        <dsp:cNvPr id="0" name=""/>
        <dsp:cNvSpPr/>
      </dsp:nvSpPr>
      <dsp:spPr>
        <a:xfrm>
          <a:off x="469785" y="808061"/>
          <a:ext cx="6576990" cy="5018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8595" tIns="0" rIns="248595" bIns="0" numCol="1" spcCol="1270" anchor="ctr" anchorCtr="0">
          <a:noAutofit/>
        </a:bodyPr>
        <a:lstStyle/>
        <a:p>
          <a:pPr marL="0" lvl="0" indent="0" algn="l" defTabSz="800100">
            <a:lnSpc>
              <a:spcPct val="90000"/>
            </a:lnSpc>
            <a:spcBef>
              <a:spcPct val="0"/>
            </a:spcBef>
            <a:spcAft>
              <a:spcPct val="35000"/>
            </a:spcAft>
            <a:buNone/>
          </a:pPr>
          <a:r>
            <a:rPr lang="en-US" sz="1800" b="1" i="0" u="none" kern="1200" dirty="0"/>
            <a:t>2. Azad Hossain </a:t>
          </a:r>
          <a:r>
            <a:rPr lang="en-US" sz="1800" b="1" i="0" u="none" kern="1200" dirty="0" err="1"/>
            <a:t>Saykat</a:t>
          </a:r>
          <a:r>
            <a:rPr lang="en-US" sz="1800" b="1" i="0" u="none" kern="1200" dirty="0"/>
            <a:t> - 021 221 017</a:t>
          </a:r>
          <a:endParaRPr lang="en-US" sz="1800" kern="1200" dirty="0"/>
        </a:p>
      </dsp:txBody>
      <dsp:txXfrm>
        <a:off x="494283" y="832559"/>
        <a:ext cx="6527994" cy="452844"/>
      </dsp:txXfrm>
    </dsp:sp>
    <dsp:sp modelId="{537621FD-46FC-4514-9A3E-4325D209CDCB}">
      <dsp:nvSpPr>
        <dsp:cNvPr id="0" name=""/>
        <dsp:cNvSpPr/>
      </dsp:nvSpPr>
      <dsp:spPr>
        <a:xfrm>
          <a:off x="0" y="1830101"/>
          <a:ext cx="9395700" cy="428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BF98693-1FDD-4EB6-A5F3-866B12932772}">
      <dsp:nvSpPr>
        <dsp:cNvPr id="0" name=""/>
        <dsp:cNvSpPr/>
      </dsp:nvSpPr>
      <dsp:spPr>
        <a:xfrm>
          <a:off x="469785" y="1579181"/>
          <a:ext cx="6576990" cy="5018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8595" tIns="0" rIns="248595" bIns="0" numCol="1" spcCol="1270" anchor="ctr" anchorCtr="0">
          <a:noAutofit/>
        </a:bodyPr>
        <a:lstStyle/>
        <a:p>
          <a:pPr marL="0" lvl="0" indent="0" algn="l" defTabSz="755650">
            <a:lnSpc>
              <a:spcPct val="90000"/>
            </a:lnSpc>
            <a:spcBef>
              <a:spcPct val="0"/>
            </a:spcBef>
            <a:spcAft>
              <a:spcPct val="35000"/>
            </a:spcAft>
            <a:buNone/>
          </a:pPr>
          <a:r>
            <a:rPr lang="fi-FI" sz="1700" b="1" i="0" kern="1200" dirty="0"/>
            <a:t>3. Md. Tahman Hossain – 021 221 099</a:t>
          </a:r>
          <a:endParaRPr lang="fi-FI" sz="1700" b="1" kern="1200" dirty="0"/>
        </a:p>
      </dsp:txBody>
      <dsp:txXfrm>
        <a:off x="494283" y="1603679"/>
        <a:ext cx="6527994" cy="452844"/>
      </dsp:txXfrm>
    </dsp:sp>
    <dsp:sp modelId="{9F522986-2868-3443-AF38-01727F83A694}">
      <dsp:nvSpPr>
        <dsp:cNvPr id="0" name=""/>
        <dsp:cNvSpPr/>
      </dsp:nvSpPr>
      <dsp:spPr>
        <a:xfrm>
          <a:off x="0" y="2601221"/>
          <a:ext cx="9395700" cy="428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35D6DC3-44A1-2747-8BFE-C65E3C350EDA}">
      <dsp:nvSpPr>
        <dsp:cNvPr id="0" name=""/>
        <dsp:cNvSpPr/>
      </dsp:nvSpPr>
      <dsp:spPr>
        <a:xfrm>
          <a:off x="460384" y="2344766"/>
          <a:ext cx="6576990" cy="5018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8595" tIns="0" rIns="248595" bIns="0" numCol="1" spcCol="1270" anchor="ctr" anchorCtr="0">
          <a:noAutofit/>
        </a:bodyPr>
        <a:lstStyle/>
        <a:p>
          <a:pPr marL="0" lvl="0" indent="0" algn="l" defTabSz="800100">
            <a:lnSpc>
              <a:spcPct val="90000"/>
            </a:lnSpc>
            <a:spcBef>
              <a:spcPct val="0"/>
            </a:spcBef>
            <a:spcAft>
              <a:spcPct val="35000"/>
            </a:spcAft>
            <a:buNone/>
          </a:pPr>
          <a:r>
            <a:rPr lang="en-US" sz="1800" b="1" i="0" kern="1200" baseline="0" dirty="0"/>
            <a:t>4.  </a:t>
          </a:r>
          <a:r>
            <a:rPr lang="en-US" sz="1800" b="1" i="0" u="none" kern="1200" dirty="0" err="1"/>
            <a:t>Suvom</a:t>
          </a:r>
          <a:r>
            <a:rPr lang="en-US" sz="1800" b="1" i="0" u="none" kern="1200" dirty="0"/>
            <a:t> </a:t>
          </a:r>
          <a:r>
            <a:rPr lang="en-US" sz="1800" b="1" i="0" u="none" kern="1200" dirty="0" err="1"/>
            <a:t>Karmakar</a:t>
          </a:r>
          <a:r>
            <a:rPr lang="en-US" sz="1800" b="1" i="0" u="none" kern="1200" dirty="0"/>
            <a:t> - 021 221 027</a:t>
          </a:r>
          <a:endParaRPr lang="en-US" sz="1800" b="1" kern="1200" dirty="0"/>
        </a:p>
      </dsp:txBody>
      <dsp:txXfrm>
        <a:off x="484882" y="2369264"/>
        <a:ext cx="6527994" cy="4528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166078-4E3E-46BC-85B5-112BB435139A}">
      <dsp:nvSpPr>
        <dsp:cNvPr id="0" name=""/>
        <dsp:cNvSpPr/>
      </dsp:nvSpPr>
      <dsp:spPr>
        <a:xfrm>
          <a:off x="4844733" y="1356397"/>
          <a:ext cx="1737637" cy="1737850"/>
        </a:xfrm>
        <a:prstGeom prst="ellipse">
          <a:avLst/>
        </a:prstGeom>
        <a:gradFill rotWithShape="0">
          <a:gsLst>
            <a:gs pos="0">
              <a:schemeClr val="accent1">
                <a:alpha val="50000"/>
                <a:hueOff val="0"/>
                <a:satOff val="0"/>
                <a:lumOff val="0"/>
                <a:alphaOff val="0"/>
                <a:lumMod val="110000"/>
                <a:satMod val="105000"/>
                <a:tint val="67000"/>
              </a:schemeClr>
            </a:gs>
            <a:gs pos="50000">
              <a:schemeClr val="accent1">
                <a:alpha val="50000"/>
                <a:hueOff val="0"/>
                <a:satOff val="0"/>
                <a:lumOff val="0"/>
                <a:alphaOff val="0"/>
                <a:lumMod val="105000"/>
                <a:satMod val="103000"/>
                <a:tint val="73000"/>
              </a:schemeClr>
            </a:gs>
            <a:gs pos="100000">
              <a:schemeClr val="accent1">
                <a:alpha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sp>
    <dsp:sp modelId="{B5A0A926-17BB-4A74-B5D1-970FCA0B07F5}">
      <dsp:nvSpPr>
        <dsp:cNvPr id="0" name=""/>
        <dsp:cNvSpPr/>
      </dsp:nvSpPr>
      <dsp:spPr>
        <a:xfrm>
          <a:off x="4718030" y="0"/>
          <a:ext cx="1991043" cy="1065512"/>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2889250">
            <a:lnSpc>
              <a:spcPct val="90000"/>
            </a:lnSpc>
            <a:spcBef>
              <a:spcPct val="0"/>
            </a:spcBef>
            <a:spcAft>
              <a:spcPct val="35000"/>
            </a:spcAft>
            <a:buNone/>
          </a:pPr>
          <a:endParaRPr lang="en-US" sz="6500" kern="1200"/>
        </a:p>
      </dsp:txBody>
      <dsp:txXfrm>
        <a:off x="4718030" y="0"/>
        <a:ext cx="1991043" cy="1065512"/>
      </dsp:txXfrm>
    </dsp:sp>
    <dsp:sp modelId="{DFACA8B3-054D-49BE-9126-FABD6978D3F4}">
      <dsp:nvSpPr>
        <dsp:cNvPr id="0" name=""/>
        <dsp:cNvSpPr/>
      </dsp:nvSpPr>
      <dsp:spPr>
        <a:xfrm>
          <a:off x="5354440" y="1601465"/>
          <a:ext cx="1737637" cy="1737850"/>
        </a:xfrm>
        <a:prstGeom prst="ellipse">
          <a:avLst/>
        </a:prstGeom>
        <a:gradFill rotWithShape="0">
          <a:gsLst>
            <a:gs pos="0">
              <a:schemeClr val="accent1">
                <a:alpha val="50000"/>
                <a:hueOff val="0"/>
                <a:satOff val="0"/>
                <a:lumOff val="0"/>
                <a:alphaOff val="0"/>
                <a:lumMod val="110000"/>
                <a:satMod val="105000"/>
                <a:tint val="67000"/>
              </a:schemeClr>
            </a:gs>
            <a:gs pos="50000">
              <a:schemeClr val="accent1">
                <a:alpha val="50000"/>
                <a:hueOff val="0"/>
                <a:satOff val="0"/>
                <a:lumOff val="0"/>
                <a:alphaOff val="0"/>
                <a:lumMod val="105000"/>
                <a:satMod val="103000"/>
                <a:tint val="73000"/>
              </a:schemeClr>
            </a:gs>
            <a:gs pos="100000">
              <a:schemeClr val="accent1">
                <a:alpha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sp>
    <dsp:sp modelId="{452A5E8F-027B-409E-B3A9-E3A7EF6E43AB}">
      <dsp:nvSpPr>
        <dsp:cNvPr id="0" name=""/>
        <dsp:cNvSpPr/>
      </dsp:nvSpPr>
      <dsp:spPr>
        <a:xfrm>
          <a:off x="1029096" y="319289"/>
          <a:ext cx="3372185" cy="117206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just" defTabSz="711200">
            <a:lnSpc>
              <a:spcPct val="90000"/>
            </a:lnSpc>
            <a:spcBef>
              <a:spcPct val="0"/>
            </a:spcBef>
            <a:spcAft>
              <a:spcPct val="35000"/>
            </a:spcAft>
            <a:buNone/>
          </a:pPr>
          <a:r>
            <a:rPr lang="en-US" sz="1600" kern="1200" dirty="0"/>
            <a:t>1. Many people who use </a:t>
          </a:r>
          <a:r>
            <a:rPr lang="en-US" sz="1600" b="1" kern="1200" dirty="0"/>
            <a:t>sign language</a:t>
          </a:r>
          <a:r>
            <a:rPr lang="en-US" sz="1600" kern="1200" dirty="0"/>
            <a:t> face difficulties communicating with others who don’t understand it.</a:t>
          </a:r>
        </a:p>
      </dsp:txBody>
      <dsp:txXfrm>
        <a:off x="1029096" y="319289"/>
        <a:ext cx="3372185" cy="1172063"/>
      </dsp:txXfrm>
    </dsp:sp>
    <dsp:sp modelId="{3BB29112-5DF9-4832-A411-4B50ABEAE996}">
      <dsp:nvSpPr>
        <dsp:cNvPr id="0" name=""/>
        <dsp:cNvSpPr/>
      </dsp:nvSpPr>
      <dsp:spPr>
        <a:xfrm>
          <a:off x="5479695" y="2152867"/>
          <a:ext cx="1737637" cy="1737850"/>
        </a:xfrm>
        <a:prstGeom prst="ellipse">
          <a:avLst/>
        </a:prstGeom>
        <a:gradFill rotWithShape="0">
          <a:gsLst>
            <a:gs pos="0">
              <a:schemeClr val="accent1">
                <a:alpha val="50000"/>
                <a:hueOff val="0"/>
                <a:satOff val="0"/>
                <a:lumOff val="0"/>
                <a:alphaOff val="0"/>
                <a:lumMod val="110000"/>
                <a:satMod val="105000"/>
                <a:tint val="67000"/>
              </a:schemeClr>
            </a:gs>
            <a:gs pos="50000">
              <a:schemeClr val="accent1">
                <a:alpha val="50000"/>
                <a:hueOff val="0"/>
                <a:satOff val="0"/>
                <a:lumOff val="0"/>
                <a:alphaOff val="0"/>
                <a:lumMod val="105000"/>
                <a:satMod val="103000"/>
                <a:tint val="73000"/>
              </a:schemeClr>
            </a:gs>
            <a:gs pos="100000">
              <a:schemeClr val="accent1">
                <a:alpha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sp>
    <dsp:sp modelId="{C0D14245-EBC3-46EB-8991-38CD8BAEAD74}">
      <dsp:nvSpPr>
        <dsp:cNvPr id="0" name=""/>
        <dsp:cNvSpPr/>
      </dsp:nvSpPr>
      <dsp:spPr>
        <a:xfrm>
          <a:off x="649619" y="2068804"/>
          <a:ext cx="3398927" cy="137339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just" defTabSz="711200">
            <a:lnSpc>
              <a:spcPct val="90000"/>
            </a:lnSpc>
            <a:spcBef>
              <a:spcPct val="0"/>
            </a:spcBef>
            <a:spcAft>
              <a:spcPct val="35000"/>
            </a:spcAft>
            <a:buNone/>
          </a:pPr>
          <a:r>
            <a:rPr lang="en-US" sz="1600" kern="1200" dirty="0"/>
            <a:t>2. Our </a:t>
          </a:r>
          <a:r>
            <a:rPr lang="en-US" sz="1600" b="1" kern="1200" dirty="0"/>
            <a:t>Smart Glove for Sign Language Translation</a:t>
          </a:r>
          <a:r>
            <a:rPr lang="en-US" sz="1600" kern="1200" dirty="0"/>
            <a:t> helps by </a:t>
          </a:r>
          <a:r>
            <a:rPr lang="en-US" sz="1600" b="1" kern="1200" dirty="0"/>
            <a:t>turning hand gestures into speech and text</a:t>
          </a:r>
          <a:r>
            <a:rPr lang="en-US" sz="1600" kern="1200" dirty="0"/>
            <a:t> in real-time.</a:t>
          </a:r>
        </a:p>
      </dsp:txBody>
      <dsp:txXfrm>
        <a:off x="649619" y="2068804"/>
        <a:ext cx="3398927" cy="1373393"/>
      </dsp:txXfrm>
    </dsp:sp>
    <dsp:sp modelId="{3492CB12-8CF9-4287-848C-C37259CBC98A}">
      <dsp:nvSpPr>
        <dsp:cNvPr id="0" name=""/>
        <dsp:cNvSpPr/>
      </dsp:nvSpPr>
      <dsp:spPr>
        <a:xfrm>
          <a:off x="5127099" y="2595055"/>
          <a:ext cx="1737637" cy="1737850"/>
        </a:xfrm>
        <a:prstGeom prst="ellipse">
          <a:avLst/>
        </a:prstGeom>
        <a:gradFill rotWithShape="0">
          <a:gsLst>
            <a:gs pos="0">
              <a:schemeClr val="accent1">
                <a:alpha val="50000"/>
                <a:hueOff val="0"/>
                <a:satOff val="0"/>
                <a:lumOff val="0"/>
                <a:alphaOff val="0"/>
                <a:lumMod val="110000"/>
                <a:satMod val="105000"/>
                <a:tint val="67000"/>
              </a:schemeClr>
            </a:gs>
            <a:gs pos="50000">
              <a:schemeClr val="accent1">
                <a:alpha val="50000"/>
                <a:hueOff val="0"/>
                <a:satOff val="0"/>
                <a:lumOff val="0"/>
                <a:alphaOff val="0"/>
                <a:lumMod val="105000"/>
                <a:satMod val="103000"/>
                <a:tint val="73000"/>
              </a:schemeClr>
            </a:gs>
            <a:gs pos="100000">
              <a:schemeClr val="accent1">
                <a:alpha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sp>
    <dsp:sp modelId="{7A9CA66C-50A3-4F56-8B40-0BA3EE1ADBDF}">
      <dsp:nvSpPr>
        <dsp:cNvPr id="0" name=""/>
        <dsp:cNvSpPr/>
      </dsp:nvSpPr>
      <dsp:spPr>
        <a:xfrm>
          <a:off x="1598373" y="4058934"/>
          <a:ext cx="2990805" cy="114542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just" defTabSz="711200">
            <a:lnSpc>
              <a:spcPct val="90000"/>
            </a:lnSpc>
            <a:spcBef>
              <a:spcPct val="0"/>
            </a:spcBef>
            <a:spcAft>
              <a:spcPct val="35000"/>
            </a:spcAft>
            <a:buNone/>
          </a:pPr>
          <a:r>
            <a:rPr lang="en-US" sz="1600" kern="1200" dirty="0"/>
            <a:t>3. The glove has </a:t>
          </a:r>
          <a:r>
            <a:rPr lang="en-US" sz="1600" b="1" kern="1200" dirty="0"/>
            <a:t>flex sensors and an IMU sensor</a:t>
          </a:r>
          <a:r>
            <a:rPr lang="en-US" sz="1600" kern="1200" dirty="0"/>
            <a:t> to track finger and hand movements.</a:t>
          </a:r>
        </a:p>
      </dsp:txBody>
      <dsp:txXfrm>
        <a:off x="1598373" y="4058934"/>
        <a:ext cx="2990805" cy="1145425"/>
      </dsp:txXfrm>
    </dsp:sp>
    <dsp:sp modelId="{F3005B6D-AEB1-47C3-8D84-BDED05686A5D}">
      <dsp:nvSpPr>
        <dsp:cNvPr id="0" name=""/>
        <dsp:cNvSpPr/>
      </dsp:nvSpPr>
      <dsp:spPr>
        <a:xfrm>
          <a:off x="4562367" y="2595055"/>
          <a:ext cx="1737637" cy="1737850"/>
        </a:xfrm>
        <a:prstGeom prst="ellipse">
          <a:avLst/>
        </a:prstGeom>
        <a:gradFill rotWithShape="0">
          <a:gsLst>
            <a:gs pos="0">
              <a:schemeClr val="accent1">
                <a:alpha val="50000"/>
                <a:hueOff val="0"/>
                <a:satOff val="0"/>
                <a:lumOff val="0"/>
                <a:alphaOff val="0"/>
                <a:lumMod val="110000"/>
                <a:satMod val="105000"/>
                <a:tint val="67000"/>
              </a:schemeClr>
            </a:gs>
            <a:gs pos="50000">
              <a:schemeClr val="accent1">
                <a:alpha val="50000"/>
                <a:hueOff val="0"/>
                <a:satOff val="0"/>
                <a:lumOff val="0"/>
                <a:alphaOff val="0"/>
                <a:lumMod val="105000"/>
                <a:satMod val="103000"/>
                <a:tint val="73000"/>
              </a:schemeClr>
            </a:gs>
            <a:gs pos="100000">
              <a:schemeClr val="accent1">
                <a:alpha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sp>
    <dsp:sp modelId="{E0F09E2E-45AD-4710-92BF-6FBEB0B81D5D}">
      <dsp:nvSpPr>
        <dsp:cNvPr id="0" name=""/>
        <dsp:cNvSpPr/>
      </dsp:nvSpPr>
      <dsp:spPr>
        <a:xfrm>
          <a:off x="6814242" y="4087867"/>
          <a:ext cx="3280203" cy="114542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just" defTabSz="711200">
            <a:lnSpc>
              <a:spcPct val="90000"/>
            </a:lnSpc>
            <a:spcBef>
              <a:spcPct val="0"/>
            </a:spcBef>
            <a:spcAft>
              <a:spcPct val="35000"/>
            </a:spcAft>
            <a:buNone/>
          </a:pPr>
          <a:r>
            <a:rPr lang="en-US" sz="1600" kern="1200" dirty="0"/>
            <a:t>4. An </a:t>
          </a:r>
          <a:r>
            <a:rPr lang="en-US" sz="1600" b="1" kern="1200" dirty="0"/>
            <a:t>STM32 microcontroller</a:t>
          </a:r>
          <a:r>
            <a:rPr lang="en-US" sz="1600" kern="1200" dirty="0"/>
            <a:t> processes the data and recognizes different sign language gestures.</a:t>
          </a:r>
        </a:p>
      </dsp:txBody>
      <dsp:txXfrm>
        <a:off x="6814242" y="4087867"/>
        <a:ext cx="3280203" cy="1145425"/>
      </dsp:txXfrm>
    </dsp:sp>
    <dsp:sp modelId="{7A9C11A6-E5D2-4F62-B753-435F7F8981DF}">
      <dsp:nvSpPr>
        <dsp:cNvPr id="0" name=""/>
        <dsp:cNvSpPr/>
      </dsp:nvSpPr>
      <dsp:spPr>
        <a:xfrm>
          <a:off x="4209771" y="2152867"/>
          <a:ext cx="1737637" cy="1737850"/>
        </a:xfrm>
        <a:prstGeom prst="ellipse">
          <a:avLst/>
        </a:prstGeom>
        <a:gradFill rotWithShape="0">
          <a:gsLst>
            <a:gs pos="0">
              <a:schemeClr val="accent1">
                <a:alpha val="50000"/>
                <a:hueOff val="0"/>
                <a:satOff val="0"/>
                <a:lumOff val="0"/>
                <a:alphaOff val="0"/>
                <a:lumMod val="110000"/>
                <a:satMod val="105000"/>
                <a:tint val="67000"/>
              </a:schemeClr>
            </a:gs>
            <a:gs pos="50000">
              <a:schemeClr val="accent1">
                <a:alpha val="50000"/>
                <a:hueOff val="0"/>
                <a:satOff val="0"/>
                <a:lumOff val="0"/>
                <a:alphaOff val="0"/>
                <a:lumMod val="105000"/>
                <a:satMod val="103000"/>
                <a:tint val="73000"/>
              </a:schemeClr>
            </a:gs>
            <a:gs pos="100000">
              <a:schemeClr val="accent1">
                <a:alpha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sp>
    <dsp:sp modelId="{181BCB8D-F1DA-43A4-B522-A99B53F87D93}">
      <dsp:nvSpPr>
        <dsp:cNvPr id="0" name=""/>
        <dsp:cNvSpPr/>
      </dsp:nvSpPr>
      <dsp:spPr>
        <a:xfrm>
          <a:off x="7469281" y="2138940"/>
          <a:ext cx="3160947" cy="125197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just" defTabSz="711200">
            <a:lnSpc>
              <a:spcPct val="90000"/>
            </a:lnSpc>
            <a:spcBef>
              <a:spcPct val="0"/>
            </a:spcBef>
            <a:spcAft>
              <a:spcPct val="35000"/>
            </a:spcAft>
            <a:buNone/>
          </a:pPr>
          <a:r>
            <a:rPr lang="en-US" sz="1600" kern="1200" dirty="0"/>
            <a:t>5. A </a:t>
          </a:r>
          <a:r>
            <a:rPr lang="en-US" sz="1600" b="1" kern="1200" dirty="0"/>
            <a:t>machine learning model</a:t>
          </a:r>
          <a:r>
            <a:rPr lang="en-US" sz="1600" kern="1200" dirty="0"/>
            <a:t> helps convert these gestures into </a:t>
          </a:r>
          <a:r>
            <a:rPr lang="en-US" sz="1600" b="1" kern="1200" dirty="0"/>
            <a:t>audio and text</a:t>
          </a:r>
          <a:r>
            <a:rPr lang="en-US" sz="1600" kern="1200" dirty="0"/>
            <a:t>, making communication easier.</a:t>
          </a:r>
        </a:p>
      </dsp:txBody>
      <dsp:txXfrm>
        <a:off x="7469281" y="2138940"/>
        <a:ext cx="3160947" cy="1251977"/>
      </dsp:txXfrm>
    </dsp:sp>
    <dsp:sp modelId="{41689780-CDD4-48CD-B9A8-4E6A9AA37EB2}">
      <dsp:nvSpPr>
        <dsp:cNvPr id="0" name=""/>
        <dsp:cNvSpPr/>
      </dsp:nvSpPr>
      <dsp:spPr>
        <a:xfrm>
          <a:off x="4335026" y="1601465"/>
          <a:ext cx="1737637" cy="1737850"/>
        </a:xfrm>
        <a:prstGeom prst="ellipse">
          <a:avLst/>
        </a:prstGeom>
        <a:gradFill rotWithShape="0">
          <a:gsLst>
            <a:gs pos="0">
              <a:schemeClr val="accent1">
                <a:alpha val="50000"/>
                <a:hueOff val="0"/>
                <a:satOff val="0"/>
                <a:lumOff val="0"/>
                <a:alphaOff val="0"/>
                <a:lumMod val="110000"/>
                <a:satMod val="105000"/>
                <a:tint val="67000"/>
              </a:schemeClr>
            </a:gs>
            <a:gs pos="50000">
              <a:schemeClr val="accent1">
                <a:alpha val="50000"/>
                <a:hueOff val="0"/>
                <a:satOff val="0"/>
                <a:lumOff val="0"/>
                <a:alphaOff val="0"/>
                <a:lumMod val="105000"/>
                <a:satMod val="103000"/>
                <a:tint val="73000"/>
              </a:schemeClr>
            </a:gs>
            <a:gs pos="100000">
              <a:schemeClr val="accent1">
                <a:alpha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sp>
    <dsp:sp modelId="{2554B31A-35A0-4FAA-AADC-767CDA92F3E2}">
      <dsp:nvSpPr>
        <dsp:cNvPr id="0" name=""/>
        <dsp:cNvSpPr/>
      </dsp:nvSpPr>
      <dsp:spPr>
        <a:xfrm>
          <a:off x="6852346" y="319289"/>
          <a:ext cx="3665526" cy="117206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just" defTabSz="711200">
            <a:lnSpc>
              <a:spcPct val="90000"/>
            </a:lnSpc>
            <a:spcBef>
              <a:spcPct val="0"/>
            </a:spcBef>
            <a:spcAft>
              <a:spcPct val="35000"/>
            </a:spcAft>
            <a:buNone/>
          </a:pPr>
          <a:r>
            <a:rPr lang="en-US" sz="1600" kern="1200" dirty="0"/>
            <a:t>6. The system is </a:t>
          </a:r>
          <a:r>
            <a:rPr lang="en-US" sz="1600" b="1" kern="1200" dirty="0"/>
            <a:t>portable, affordable, and easy to use</a:t>
          </a:r>
          <a:r>
            <a:rPr lang="en-US" sz="1600" kern="1200" dirty="0"/>
            <a:t>, helping people connect more easily.</a:t>
          </a:r>
        </a:p>
      </dsp:txBody>
      <dsp:txXfrm>
        <a:off x="6852346" y="319289"/>
        <a:ext cx="3665526" cy="117206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D74BD3-C0F5-4077-893C-A6C500190249}">
      <dsp:nvSpPr>
        <dsp:cNvPr id="0" name=""/>
        <dsp:cNvSpPr/>
      </dsp:nvSpPr>
      <dsp:spPr>
        <a:xfrm>
          <a:off x="2582942" y="997293"/>
          <a:ext cx="3429482" cy="3429482"/>
        </a:xfrm>
        <a:prstGeom prst="ellipse">
          <a:avLst/>
        </a:prstGeom>
        <a:solidFill>
          <a:schemeClr val="accent3">
            <a:hueOff val="2710599"/>
            <a:satOff val="100000"/>
            <a:lumOff val="-14706"/>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9082D447-44BE-45A3-846F-FF0C0C0D4E0B}">
      <dsp:nvSpPr>
        <dsp:cNvPr id="0" name=""/>
        <dsp:cNvSpPr/>
      </dsp:nvSpPr>
      <dsp:spPr>
        <a:xfrm>
          <a:off x="2963900" y="1378251"/>
          <a:ext cx="2667565" cy="2667565"/>
        </a:xfrm>
        <a:prstGeom prst="ellipse">
          <a:avLst/>
        </a:prstGeom>
        <a:solidFill>
          <a:schemeClr val="accent3">
            <a:hueOff val="2032949"/>
            <a:satOff val="75000"/>
            <a:lumOff val="-11029"/>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4E018A5B-3A4B-4A0E-9972-89C459B21D3B}">
      <dsp:nvSpPr>
        <dsp:cNvPr id="0" name=""/>
        <dsp:cNvSpPr/>
      </dsp:nvSpPr>
      <dsp:spPr>
        <a:xfrm>
          <a:off x="3344858" y="1759210"/>
          <a:ext cx="1905648" cy="1905648"/>
        </a:xfrm>
        <a:prstGeom prst="ellipse">
          <a:avLst/>
        </a:prstGeom>
        <a:solidFill>
          <a:schemeClr val="accent3">
            <a:hueOff val="1355300"/>
            <a:satOff val="50000"/>
            <a:lumOff val="-7353"/>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F8B19B5F-9E5D-406E-9426-52576E09CEA0}">
      <dsp:nvSpPr>
        <dsp:cNvPr id="0" name=""/>
        <dsp:cNvSpPr/>
      </dsp:nvSpPr>
      <dsp:spPr>
        <a:xfrm>
          <a:off x="3726102" y="2140454"/>
          <a:ext cx="1143160" cy="1143160"/>
        </a:xfrm>
        <a:prstGeom prst="ellipse">
          <a:avLst/>
        </a:prstGeom>
        <a:solidFill>
          <a:schemeClr val="accent3">
            <a:hueOff val="677650"/>
            <a:satOff val="25000"/>
            <a:lumOff val="-3676"/>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D431C93B-C1B7-43A2-841A-BCFACB2DEFD4}">
      <dsp:nvSpPr>
        <dsp:cNvPr id="0" name=""/>
        <dsp:cNvSpPr/>
      </dsp:nvSpPr>
      <dsp:spPr>
        <a:xfrm>
          <a:off x="4107061" y="2521412"/>
          <a:ext cx="381244" cy="381244"/>
        </a:xfrm>
        <a:prstGeom prst="ellipse">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685BE781-BE48-4ECE-939B-0D9CABB43294}">
      <dsp:nvSpPr>
        <dsp:cNvPr id="0" name=""/>
        <dsp:cNvSpPr/>
      </dsp:nvSpPr>
      <dsp:spPr>
        <a:xfrm>
          <a:off x="6584004" y="145867"/>
          <a:ext cx="1714741" cy="60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6032" tIns="45720" rIns="45720" bIns="45720" numCol="1" spcCol="1270" anchor="ctr" anchorCtr="0">
          <a:noAutofit/>
        </a:bodyPr>
        <a:lstStyle/>
        <a:p>
          <a:pPr marL="0" lvl="0" indent="0" algn="l" defTabSz="1600200">
            <a:lnSpc>
              <a:spcPct val="90000"/>
            </a:lnSpc>
            <a:spcBef>
              <a:spcPct val="0"/>
            </a:spcBef>
            <a:spcAft>
              <a:spcPct val="35000"/>
            </a:spcAft>
            <a:buNone/>
          </a:pPr>
          <a:endParaRPr lang="en-US" sz="3600" kern="1200" dirty="0"/>
        </a:p>
      </dsp:txBody>
      <dsp:txXfrm>
        <a:off x="6584004" y="145867"/>
        <a:ext cx="1714741" cy="605417"/>
      </dsp:txXfrm>
    </dsp:sp>
    <dsp:sp modelId="{D2447B77-D55C-4F0E-B3CE-B85EBD664E63}">
      <dsp:nvSpPr>
        <dsp:cNvPr id="0" name=""/>
        <dsp:cNvSpPr/>
      </dsp:nvSpPr>
      <dsp:spPr>
        <a:xfrm flipV="1">
          <a:off x="5643844" y="671310"/>
          <a:ext cx="418486" cy="45720"/>
        </a:xfrm>
        <a:prstGeom prst="line">
          <a:avLst/>
        </a:prstGeom>
        <a:solidFill>
          <a:schemeClr val="accent3">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1">
          <a:scrgbClr r="0" g="0" b="0"/>
        </a:effectRef>
        <a:fontRef idx="minor"/>
      </dsp:style>
    </dsp:sp>
    <dsp:sp modelId="{02035E0C-4B26-411F-A04A-D75426967BEF}">
      <dsp:nvSpPr>
        <dsp:cNvPr id="0" name=""/>
        <dsp:cNvSpPr/>
      </dsp:nvSpPr>
      <dsp:spPr>
        <a:xfrm rot="5400000">
          <a:off x="4094821" y="927522"/>
          <a:ext cx="1845737" cy="1286733"/>
        </a:xfrm>
        <a:prstGeom prst="line">
          <a:avLst/>
        </a:prstGeom>
        <a:solidFill>
          <a:schemeClr val="accent3">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1">
          <a:scrgbClr r="0" g="0" b="0"/>
        </a:effectRef>
        <a:fontRef idx="minor"/>
      </dsp:style>
    </dsp:sp>
    <dsp:sp modelId="{666F9DD5-A2A4-4EBB-8AC1-F2E322C19294}">
      <dsp:nvSpPr>
        <dsp:cNvPr id="0" name=""/>
        <dsp:cNvSpPr/>
      </dsp:nvSpPr>
      <dsp:spPr>
        <a:xfrm>
          <a:off x="6646858" y="786037"/>
          <a:ext cx="5177506" cy="60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20320" rIns="20320" bIns="20320" numCol="1" spcCol="1270" anchor="ctr" anchorCtr="0">
          <a:noAutofit/>
        </a:bodyPr>
        <a:lstStyle/>
        <a:p>
          <a:pPr marL="0" lvl="0" indent="0" algn="l" defTabSz="711200">
            <a:lnSpc>
              <a:spcPct val="90000"/>
            </a:lnSpc>
            <a:spcBef>
              <a:spcPct val="0"/>
            </a:spcBef>
            <a:spcAft>
              <a:spcPct val="35000"/>
            </a:spcAft>
            <a:buNone/>
          </a:pPr>
          <a:r>
            <a:rPr lang="en-US" sz="1600" b="1" kern="1200" dirty="0"/>
            <a:t>Flex Sensors, Touch Sensor.</a:t>
          </a:r>
        </a:p>
      </dsp:txBody>
      <dsp:txXfrm>
        <a:off x="6646858" y="786037"/>
        <a:ext cx="5177506" cy="605417"/>
      </dsp:txXfrm>
    </dsp:sp>
    <dsp:sp modelId="{EFD98AEF-6298-4B47-BEAF-7EC33F7D4A35}">
      <dsp:nvSpPr>
        <dsp:cNvPr id="0" name=""/>
        <dsp:cNvSpPr/>
      </dsp:nvSpPr>
      <dsp:spPr>
        <a:xfrm>
          <a:off x="6155319" y="1088746"/>
          <a:ext cx="428685"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86D56462-98FD-45D4-ADB3-630EC37EB5C7}">
      <dsp:nvSpPr>
        <dsp:cNvPr id="0" name=""/>
        <dsp:cNvSpPr/>
      </dsp:nvSpPr>
      <dsp:spPr>
        <a:xfrm rot="5400000">
          <a:off x="4425945" y="1244444"/>
          <a:ext cx="1884614" cy="1571846"/>
        </a:xfrm>
        <a:prstGeom prst="line">
          <a:avLst/>
        </a:prstGeom>
        <a:solidFill>
          <a:schemeClr val="accent3">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1">
          <a:scrgbClr r="0" g="0" b="0"/>
        </a:effectRef>
        <a:fontRef idx="minor"/>
      </dsp:style>
    </dsp:sp>
    <dsp:sp modelId="{BEEC3984-6DA4-4F87-859C-9B732CAABBF3}">
      <dsp:nvSpPr>
        <dsp:cNvPr id="0" name=""/>
        <dsp:cNvSpPr/>
      </dsp:nvSpPr>
      <dsp:spPr>
        <a:xfrm>
          <a:off x="6144096" y="243105"/>
          <a:ext cx="6767483" cy="60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20320" rIns="20320" bIns="20320" numCol="1" spcCol="1270" anchor="ctr" anchorCtr="0">
          <a:noAutofit/>
        </a:bodyPr>
        <a:lstStyle/>
        <a:p>
          <a:pPr marL="0" lvl="0" indent="0" algn="l" defTabSz="711200">
            <a:lnSpc>
              <a:spcPct val="90000"/>
            </a:lnSpc>
            <a:spcBef>
              <a:spcPct val="0"/>
            </a:spcBef>
            <a:spcAft>
              <a:spcPct val="35000"/>
            </a:spcAft>
            <a:buNone/>
          </a:pPr>
          <a:r>
            <a:rPr lang="en-US" sz="1600" b="1" kern="1200" dirty="0"/>
            <a:t>MPU6050 Gyroscope – Tracks hand movements and orientation.</a:t>
          </a:r>
        </a:p>
      </dsp:txBody>
      <dsp:txXfrm>
        <a:off x="6144096" y="243105"/>
        <a:ext cx="6767483" cy="605417"/>
      </dsp:txXfrm>
    </dsp:sp>
    <dsp:sp modelId="{00BA6F80-7AAA-410B-806C-6423D1183B53}">
      <dsp:nvSpPr>
        <dsp:cNvPr id="0" name=""/>
        <dsp:cNvSpPr/>
      </dsp:nvSpPr>
      <dsp:spPr>
        <a:xfrm>
          <a:off x="6155319" y="1728916"/>
          <a:ext cx="428685"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961AF388-F3D0-48E1-B9CB-87606AE082EC}">
      <dsp:nvSpPr>
        <dsp:cNvPr id="0" name=""/>
        <dsp:cNvSpPr/>
      </dsp:nvSpPr>
      <dsp:spPr>
        <a:xfrm rot="5400000">
          <a:off x="4752089" y="1811795"/>
          <a:ext cx="1486108" cy="1320350"/>
        </a:xfrm>
        <a:prstGeom prst="line">
          <a:avLst/>
        </a:prstGeom>
        <a:solidFill>
          <a:schemeClr val="accent3">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1">
          <a:scrgbClr r="0" g="0" b="0"/>
        </a:effectRef>
        <a:fontRef idx="minor"/>
      </dsp:style>
    </dsp:sp>
    <dsp:sp modelId="{FB59EF6C-6AA4-4DFC-83AE-9AD4A1209E8F}">
      <dsp:nvSpPr>
        <dsp:cNvPr id="0" name=""/>
        <dsp:cNvSpPr/>
      </dsp:nvSpPr>
      <dsp:spPr>
        <a:xfrm>
          <a:off x="6612898" y="1422679"/>
          <a:ext cx="3983446" cy="60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20320" rIns="20320" bIns="20320" numCol="1" spcCol="1270" anchor="ctr" anchorCtr="0">
          <a:noAutofit/>
        </a:bodyPr>
        <a:lstStyle/>
        <a:p>
          <a:pPr marL="0" lvl="0" indent="0" algn="l" defTabSz="711200">
            <a:lnSpc>
              <a:spcPct val="90000"/>
            </a:lnSpc>
            <a:spcBef>
              <a:spcPct val="0"/>
            </a:spcBef>
            <a:spcAft>
              <a:spcPct val="35000"/>
            </a:spcAft>
            <a:buNone/>
          </a:pPr>
          <a:r>
            <a:rPr lang="en-US" sz="1600" b="1" kern="1200" dirty="0"/>
            <a:t>STM32 Microcontroller</a:t>
          </a:r>
          <a:r>
            <a:rPr lang="en-US" sz="1600" kern="1200" dirty="0"/>
            <a:t>.</a:t>
          </a:r>
        </a:p>
      </dsp:txBody>
      <dsp:txXfrm>
        <a:off x="6612898" y="1422679"/>
        <a:ext cx="3983446" cy="605417"/>
      </dsp:txXfrm>
    </dsp:sp>
    <dsp:sp modelId="{2954353A-9718-4B16-8CFC-5892F07A9C96}">
      <dsp:nvSpPr>
        <dsp:cNvPr id="0" name=""/>
        <dsp:cNvSpPr/>
      </dsp:nvSpPr>
      <dsp:spPr>
        <a:xfrm>
          <a:off x="6155319" y="2355368"/>
          <a:ext cx="428685"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C094C7F8-D905-4E37-ACC0-E4743242E4C3}">
      <dsp:nvSpPr>
        <dsp:cNvPr id="0" name=""/>
        <dsp:cNvSpPr/>
      </dsp:nvSpPr>
      <dsp:spPr>
        <a:xfrm rot="5400000">
          <a:off x="5076747" y="2410811"/>
          <a:ext cx="1134015" cy="1023128"/>
        </a:xfrm>
        <a:prstGeom prst="line">
          <a:avLst/>
        </a:prstGeom>
        <a:solidFill>
          <a:schemeClr val="accent3">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1">
          <a:scrgbClr r="0" g="0" b="0"/>
        </a:effectRef>
        <a:fontRef idx="minor"/>
      </dsp:style>
    </dsp:sp>
    <dsp:sp modelId="{A29A1043-88CC-43E9-A94B-3251F70EA260}">
      <dsp:nvSpPr>
        <dsp:cNvPr id="0" name=""/>
        <dsp:cNvSpPr/>
      </dsp:nvSpPr>
      <dsp:spPr>
        <a:xfrm>
          <a:off x="6612906" y="2063261"/>
          <a:ext cx="5780821" cy="60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20320" rIns="20320" bIns="20320" numCol="1" spcCol="1270" anchor="ctr" anchorCtr="0">
          <a:noAutofit/>
        </a:bodyPr>
        <a:lstStyle/>
        <a:p>
          <a:pPr marL="0" lvl="0" indent="0" algn="l" defTabSz="711200">
            <a:lnSpc>
              <a:spcPct val="90000"/>
            </a:lnSpc>
            <a:spcBef>
              <a:spcPct val="0"/>
            </a:spcBef>
            <a:spcAft>
              <a:spcPct val="35000"/>
            </a:spcAft>
            <a:buNone/>
          </a:pPr>
          <a:r>
            <a:rPr lang="en-US" sz="1600" b="1" kern="1200" dirty="0"/>
            <a:t>USART TTL Module – Handles data communication.</a:t>
          </a:r>
        </a:p>
      </dsp:txBody>
      <dsp:txXfrm>
        <a:off x="6612906" y="2063261"/>
        <a:ext cx="5780821" cy="605417"/>
      </dsp:txXfrm>
    </dsp:sp>
    <dsp:sp modelId="{EFC16D0A-16CA-4D4D-9DD5-E4EAAD1C7BA9}">
      <dsp:nvSpPr>
        <dsp:cNvPr id="0" name=""/>
        <dsp:cNvSpPr/>
      </dsp:nvSpPr>
      <dsp:spPr>
        <a:xfrm>
          <a:off x="6155319" y="2963529"/>
          <a:ext cx="428685"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A3405DDF-A4C7-485A-9826-9760309336CC}">
      <dsp:nvSpPr>
        <dsp:cNvPr id="0" name=""/>
        <dsp:cNvSpPr/>
      </dsp:nvSpPr>
      <dsp:spPr>
        <a:xfrm rot="5400000">
          <a:off x="5383685" y="2992108"/>
          <a:ext cx="800212" cy="743054"/>
        </a:xfrm>
        <a:prstGeom prst="line">
          <a:avLst/>
        </a:prstGeom>
        <a:solidFill>
          <a:schemeClr val="accent3">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1">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36E8F3-EB34-43FE-B463-9C85135F0CAE}">
      <dsp:nvSpPr>
        <dsp:cNvPr id="0" name=""/>
        <dsp:cNvSpPr/>
      </dsp:nvSpPr>
      <dsp:spPr>
        <a:xfrm rot="10800000">
          <a:off x="2092753" y="0"/>
          <a:ext cx="6992874" cy="1325563"/>
        </a:xfrm>
        <a:prstGeom prst="homePlate">
          <a:avLst/>
        </a:prstGeom>
        <a:solidFill>
          <a:schemeClr val="accent3">
            <a:shade val="80000"/>
            <a:hueOff val="0"/>
            <a:satOff val="0"/>
            <a:lumOff val="0"/>
            <a:alphaOff val="0"/>
          </a:schemeClr>
        </a:solidFill>
        <a:ln>
          <a:noFill/>
        </a:ln>
        <a:effectLst>
          <a:glow rad="101600">
            <a:schemeClr val="accent2">
              <a:satMod val="175000"/>
              <a:alpha val="40000"/>
            </a:schemeClr>
          </a:glow>
          <a:outerShdw blurRad="107950" dist="12700" dir="5400000" algn="ctr" rotWithShape="0">
            <a:srgbClr val="000000"/>
          </a:outerShdw>
          <a:reflection blurRad="6350" stA="50000" endA="300" endPos="55500" dist="101600" dir="5400000" sy="-100000" algn="bl" rotWithShape="0"/>
          <a:softEdge rad="127000"/>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0">
          <a:scrgbClr r="0" g="0" b="0"/>
        </a:lnRef>
        <a:fillRef idx="1">
          <a:scrgbClr r="0" g="0" b="0"/>
        </a:fillRef>
        <a:effectRef idx="0">
          <a:scrgbClr r="0" g="0" b="0"/>
        </a:effectRef>
        <a:fontRef idx="minor">
          <a:schemeClr val="lt1"/>
        </a:fontRef>
      </dsp:style>
      <dsp:txBody>
        <a:bodyPr spcFirstLastPara="0" vert="horz" wrap="square" lIns="584536" tIns="232410" rIns="433832" bIns="232410" numCol="1" spcCol="1270" anchor="ctr" anchorCtr="0">
          <a:noAutofit/>
        </a:bodyPr>
        <a:lstStyle/>
        <a:p>
          <a:pPr marL="0" lvl="0" indent="0" algn="ctr" defTabSz="2711450">
            <a:lnSpc>
              <a:spcPct val="90000"/>
            </a:lnSpc>
            <a:spcBef>
              <a:spcPct val="0"/>
            </a:spcBef>
            <a:spcAft>
              <a:spcPct val="35000"/>
            </a:spcAft>
            <a:buNone/>
          </a:pPr>
          <a:r>
            <a:rPr lang="en-US" sz="6100" b="1" kern="1200"/>
            <a:t>Thank You</a:t>
          </a:r>
          <a:endParaRPr lang="en-US" sz="6100" kern="1200"/>
        </a:p>
      </dsp:txBody>
      <dsp:txXfrm rot="10800000">
        <a:off x="2424144" y="0"/>
        <a:ext cx="6661483" cy="1325563"/>
      </dsp:txXfrm>
    </dsp:sp>
    <dsp:sp modelId="{C9F77A03-FEFA-4890-8E75-C18BC2FB5F68}">
      <dsp:nvSpPr>
        <dsp:cNvPr id="0" name=""/>
        <dsp:cNvSpPr/>
      </dsp:nvSpPr>
      <dsp:spPr>
        <a:xfrm>
          <a:off x="1429972" y="0"/>
          <a:ext cx="1325563" cy="1325563"/>
        </a:xfrm>
        <a:prstGeom prst="ellipse">
          <a:avLst/>
        </a:prstGeom>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13000" r="-13000"/>
          </a:stretch>
        </a:blipFill>
        <a:ln>
          <a:noFill/>
        </a:ln>
        <a:effectLst/>
        <a:scene3d>
          <a:camera prst="orthographicFront"/>
          <a:lightRig rig="chilly" dir="t"/>
        </a:scene3d>
        <a:sp3d z="12700" extrusionH="12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target1">
  <dgm:title val=""/>
  <dgm:desc val=""/>
  <dgm:catLst>
    <dgm:cat type="relationship" pri="25000"/>
    <dgm:cat type="convert" pri="2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resizeHandles val="exact"/>
    </dgm:varLst>
    <dgm:alg type="composite">
      <dgm:param type="ar" val="1.25"/>
    </dgm:alg>
    <dgm:shape xmlns:r="http://schemas.openxmlformats.org/officeDocument/2006/relationships" r:blip="">
      <dgm:adjLst/>
    </dgm:shape>
    <dgm:presOf/>
    <dgm:choose name="Name0">
      <dgm:if name="Name1" func="var" arg="dir" op="equ" val="norm">
        <dgm:choose name="Name2">
          <dgm:if name="Name3" axis="ch" ptType="node" func="cnt" op="equ" val="0">
            <dgm:constrLst/>
          </dgm:if>
          <dgm:if name="Name4"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r" for="ch" forName="line1" refType="l" refFor="ch" refForName="text1"/>
              <dgm:constr type="h" for="ch" forName="line1"/>
              <dgm:constr type="l" for="ch" forName="d1" refType="w" fact="0.3"/>
              <dgm:constr type="b" for="ch" forName="d1" refType="h" fact="0.625"/>
              <dgm:constr type="w" for="ch" forName="d1" refType="w" fact="0.32475"/>
              <dgm:constr type="h" for="ch" forName="d1" refType="h" fact="0.469"/>
            </dgm:constrLst>
          </dgm:if>
          <dgm:if name="Name5"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312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44325"/>
              <dgm:constr type="b" for="ch" forName="d2" refType="h" fact="0.7975"/>
              <dgm:constr type="w" for="ch" forName="d2" refType="w" fact="0.1815"/>
              <dgm:constr type="h" for="ch" forName="d2" refType="h" fact="0.3283"/>
            </dgm:constrLst>
          </dgm:if>
          <dgm:if name="Name6"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2187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2187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86"/>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7175"/>
              <dgm:constr type="b" for="ch" forName="d3" refType="h" fact="0.83375"/>
              <dgm:constr type="w" for="ch" forName="d3" refType="w" fact="0.1527"/>
              <dgm:constr type="h" for="ch" forName="d3" refType="h" fact="0.287"/>
            </dgm:constrLst>
          </dgm:if>
          <dgm:if name="Name7"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7938"/>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29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7938"/>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662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25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r" for="ch" forName="text4" refType="w"/>
              <dgm:constr type="t" for="ch" forName="text4" refType="b" refFor="ch" refForName="text3"/>
              <dgm:constr type="l" for="ch" forName="line4" refType="w" fact="0.625"/>
              <dgm:constr type="ctrY" for="ch" forName="line4" refType="ctrY" refFor="ch" refForName="text4"/>
              <dgm:constr type="w" for="ch" forName="line4" refType="w" fact="0.075"/>
              <dgm:constr type="h" for="ch" forName="line4"/>
              <dgm:constr type="l" for="ch" forName="d4" refType="w" fact="0.48525"/>
              <dgm:constr type="b" for="ch" forName="d4" refType="h" fact="0.85594"/>
              <dgm:constr type="w" for="ch" forName="d4" refType="w" fact="0.1394"/>
              <dgm:constr type="h" for="ch" forName="d4" refType="h" fact="0.2282"/>
            </dgm:constrLst>
          </dgm:if>
          <dgm:if name="Name8"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324"/>
              <dgm:constr type="r" for="ch" forName="text1" refType="w"/>
              <dgm:constr type="ctrY" for="ch" forName="text1" refType="h" fact="0.13"/>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324"/>
              <dgm:constr type="r" for="ch" forName="text2" refType="w"/>
              <dgm:constr type="ctrY" for="ch" forName="text2" refType="h" fact="0.27"/>
              <dgm:constr type="l" for="ch" forName="line2" refType="w" fact="0.625"/>
              <dgm:constr type="ctrY" for="ch" forName="line2" refType="ctrY" refFor="ch" refForName="text2"/>
              <dgm:constr type="w" for="ch" forName="line2" refType="w" fact="0.075"/>
              <dgm:constr type="h" for="ch" forName="line2"/>
              <dgm:constr type="l" for="ch" forName="d2" refType="w" fact="0.3498"/>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r" for="ch" forName="text3" refType="w"/>
              <dgm:constr type="ctrY" for="ch" forName="text3" refType="h" fact="0.41"/>
              <dgm:constr type="l" for="ch" forName="line3" refType="w" fact="0.625"/>
              <dgm:constr type="ctrY" for="ch" forName="line3" refType="ctrY" refFor="ch" refForName="text3"/>
              <dgm:constr type="w" for="ch" forName="line3" refType="w" fact="0.075"/>
              <dgm:constr type="h" for="ch" forName="line3"/>
              <dgm:constr type="l" for="ch" forName="d3" refType="w" fact="0.394"/>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r" for="ch" forName="text4" refType="w"/>
              <dgm:constr type="ctrY" for="ch" forName="text4" refType="h" fact="0.547"/>
              <dgm:constr type="l" for="ch" forName="line4" refType="w" fact="0.625"/>
              <dgm:constr type="ctrY" for="ch" forName="line4" refType="ctrY" refFor="ch" refForName="text4"/>
              <dgm:constr type="w" for="ch" forName="line4" refType="w" fact="0.075"/>
              <dgm:constr type="h" for="ch" forName="line4"/>
              <dgm:constr type="l" for="ch" forName="d4" refType="w" fact="0.446"/>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r" for="ch" forName="text5" refType="w"/>
              <dgm:constr type="ctrY" for="ch" forName="text5" refType="h" fact="0.68"/>
              <dgm:constr type="l" for="ch" forName="line5" refType="w" fact="0.625"/>
              <dgm:constr type="ctrY" for="ch" forName="line5" refType="ctrY" refFor="ch" refForName="text5"/>
              <dgm:constr type="w" for="ch" forName="line5" refType="w" fact="0.075"/>
              <dgm:constr type="h" for="ch" forName="line5"/>
              <dgm:constr type="l" for="ch" forName="d5" refType="w" fact="0.495"/>
              <dgm:constr type="b" for="ch" forName="d5" refType="h" fact="0.855"/>
              <dgm:constr type="w" for="ch" forName="d5" refType="w" fact="0.13"/>
              <dgm:constr type="h" for="ch" forName="d5" refType="h" fact="0.175"/>
            </dgm:constrLst>
          </dgm:if>
          <dgm:else name="Name9"/>
        </dgm:choose>
      </dgm:if>
      <dgm:else name="Name10">
        <dgm:choose name="Name11">
          <dgm:if name="Name12" axis="ch" ptType="node" func="cnt" op="equ" val="0">
            <dgm:constrLst/>
          </dgm:if>
          <dgm:if name="Name13"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Lst>
          </dgm:if>
          <dgm:if name="Name14"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312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55675"/>
              <dgm:constr type="b" for="ch" forName="d2" refType="h" fact="0.7975"/>
              <dgm:constr type="w" for="ch" forName="d2" refType="w" fact="0.1815"/>
              <dgm:constr type="h" for="ch" forName="d2" refType="h" fact="0.3283"/>
            </dgm:constrLst>
          </dgm:if>
          <dgm:if name="Name15"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2187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2187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14"/>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2825"/>
              <dgm:constr type="b" for="ch" forName="d3" refType="h" fact="0.83375"/>
              <dgm:constr type="w" for="ch" forName="d3" refType="w" fact="0.1527"/>
              <dgm:constr type="h" for="ch" forName="d3" refType="h" fact="0.287"/>
            </dgm:constrLst>
          </dgm:if>
          <dgm:if name="Name16"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7938"/>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0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7938"/>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337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74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l" for="ch" forName="text4"/>
              <dgm:constr type="t" for="ch" forName="text4" refType="b" refFor="ch" refForName="text3"/>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1475"/>
              <dgm:constr type="b" for="ch" forName="d4" refType="h" fact="0.85594"/>
              <dgm:constr type="w" for="ch" forName="d4" refType="w" fact="0.1394"/>
              <dgm:constr type="h" for="ch" forName="d4" refType="h" fact="0.2282"/>
            </dgm:constrLst>
          </dgm:if>
          <dgm:if name="Name17"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324"/>
              <dgm:constr type="l" for="ch" forName="text1"/>
              <dgm:constr type="ctrY" for="ch" forName="text1" refType="h" fact="0.13"/>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324"/>
              <dgm:constr type="l" for="ch" forName="text2"/>
              <dgm:constr type="ctrY" for="ch" forName="text2" refType="h" fact="0.27"/>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502"/>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l" for="ch" forName="text3"/>
              <dgm:constr type="ctrY" for="ch" forName="text3" refType="h" fact="0.41"/>
              <dgm:constr type="l" for="ch" forName="line3" refType="r" refFor="ch" refForName="text3"/>
              <dgm:constr type="ctrY" for="ch" forName="line3" refType="ctrY" refFor="ch" refForName="text3"/>
              <dgm:constr type="r" for="ch" forName="line3" refType="w" fact="0.375"/>
              <dgm:constr type="h" for="ch" forName="line3"/>
              <dgm:constr type="r" for="ch" forName="d3" refType="w" fact="0.606"/>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l" for="ch" forName="text4"/>
              <dgm:constr type="ctrY" for="ch" forName="text4" refType="h" fact="0.547"/>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54"/>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l" for="ch" forName="text5"/>
              <dgm:constr type="ctrY" for="ch" forName="text5" refType="h" fact="0.68"/>
              <dgm:constr type="l" for="ch" forName="line5" refType="r" refFor="ch" refForName="text5"/>
              <dgm:constr type="ctrY" for="ch" forName="line5" refType="ctrY" refFor="ch" refForName="text5"/>
              <dgm:constr type="r" for="ch" forName="line5" refType="w" fact="0.375"/>
              <dgm:constr type="h" for="ch" forName="line5"/>
              <dgm:constr type="r" for="ch" forName="d5" refType="w" fact="0.505"/>
              <dgm:constr type="b" for="ch" forName="d5" refType="h" fact="0.855"/>
              <dgm:constr type="w" for="ch" forName="d5" refType="w" fact="0.13"/>
              <dgm:constr type="h" for="ch" forName="d5" refType="h" fact="0.175"/>
            </dgm:constrLst>
          </dgm:if>
          <dgm:else name="Name18"/>
        </dgm:choose>
      </dgm:else>
    </dgm:choose>
    <dgm:ruleLst/>
    <dgm:forEach name="Name19" axis="ch" ptType="node" cnt="1">
      <dgm:layoutNode name="circle1" styleLbl="lnNode1">
        <dgm:alg type="sp"/>
        <dgm:shape xmlns:r="http://schemas.openxmlformats.org/officeDocument/2006/relationships" type="ellipse" r:blip="">
          <dgm:adjLst/>
        </dgm:shape>
        <dgm:presOf/>
        <dgm:constrLst/>
        <dgm:ruleLst/>
      </dgm:layoutNode>
      <dgm:layoutNode name="text1" styleLbl="revTx">
        <dgm:varLst>
          <dgm:bulletEnabled val="1"/>
        </dgm:varLst>
        <dgm:choose name="Name20">
          <dgm:if name="Name21" func="var" arg="dir" op="equ" val="norm">
            <dgm:choose name="Name22">
              <dgm:if name="Name23" axis="root des" ptType="all node" func="maxDepth" op="gt" val="1">
                <dgm:alg type="tx">
                  <dgm:param type="parTxLTRAlign" val="l"/>
                  <dgm:param type="parTxRTLAlign" val="r"/>
                </dgm:alg>
              </dgm:if>
              <dgm:else name="Name24">
                <dgm:alg type="tx">
                  <dgm:param type="parTxLTRAlign" val="l"/>
                  <dgm:param type="parTxRTLAlign" val="l"/>
                </dgm:alg>
              </dgm:else>
            </dgm:choose>
          </dgm:if>
          <dgm:else name="Name25">
            <dgm:choose name="Name26">
              <dgm:if name="Name27" axis="root des" ptType="all node" func="maxDepth" op="gt" val="1">
                <dgm:alg type="tx">
                  <dgm:param type="parTxLTRAlign" val="l"/>
                  <dgm:param type="parTxRTLAlign" val="r"/>
                </dgm:alg>
              </dgm:if>
              <dgm:else name="Name28">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29">
          <dgm:if name="Name30" func="var" arg="dir" op="equ" val="norm">
            <dgm:constrLst>
              <dgm:constr type="tMarg" refType="primFontSz" fact="0.1"/>
              <dgm:constr type="bMarg" refType="primFontSz" fact="0.1"/>
              <dgm:constr type="rMarg" refType="primFontSz" fact="0.1"/>
            </dgm:constrLst>
          </dgm:if>
          <dgm:else name="Name31">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1" styleLbl="callout">
        <dgm:alg type="sp"/>
        <dgm:shape xmlns:r="http://schemas.openxmlformats.org/officeDocument/2006/relationships" type="line" r:blip="">
          <dgm:adjLst/>
        </dgm:shape>
        <dgm:presOf/>
        <dgm:constrLst/>
        <dgm:ruleLst/>
      </dgm:layoutNode>
      <dgm:layoutNode name="d1" styleLbl="callout">
        <dgm:alg type="sp"/>
        <dgm:choose name="Name32">
          <dgm:if name="Name33" func="var" arg="dir" op="equ" val="norm">
            <dgm:shape xmlns:r="http://schemas.openxmlformats.org/officeDocument/2006/relationships" rot="90" type="line" r:blip="">
              <dgm:adjLst/>
            </dgm:shape>
          </dgm:if>
          <dgm:else name="Name34">
            <dgm:shape xmlns:r="http://schemas.openxmlformats.org/officeDocument/2006/relationships" rot="180" type="line" r:blip="">
              <dgm:adjLst/>
            </dgm:shape>
          </dgm:else>
        </dgm:choose>
        <dgm:presOf/>
        <dgm:constrLst/>
        <dgm:ruleLst/>
      </dgm:layoutNode>
    </dgm:forEach>
    <dgm:forEach name="Name35" axis="ch" ptType="node" st="2" cnt="1">
      <dgm:layoutNode name="circle2" styleLbl="lnNode1">
        <dgm:alg type="sp"/>
        <dgm:shape xmlns:r="http://schemas.openxmlformats.org/officeDocument/2006/relationships" type="ellipse" r:blip="" zOrderOff="-5">
          <dgm:adjLst/>
        </dgm:shape>
        <dgm:presOf/>
        <dgm:constrLst/>
        <dgm:ruleLst/>
      </dgm:layoutNode>
      <dgm:layoutNode name="text2" styleLbl="revTx">
        <dgm:varLst>
          <dgm:bulletEnabled val="1"/>
        </dgm:varLst>
        <dgm:choose name="Name36">
          <dgm:if name="Name37" func="var" arg="dir" op="equ" val="norm">
            <dgm:choose name="Name38">
              <dgm:if name="Name39" axis="root des" ptType="all node" func="maxDepth" op="gt" val="1">
                <dgm:alg type="tx">
                  <dgm:param type="parTxLTRAlign" val="l"/>
                  <dgm:param type="parTxRTLAlign" val="r"/>
                </dgm:alg>
              </dgm:if>
              <dgm:else name="Name40">
                <dgm:alg type="tx">
                  <dgm:param type="parTxLTRAlign" val="l"/>
                  <dgm:param type="parTxRTLAlign" val="l"/>
                </dgm:alg>
              </dgm:else>
            </dgm:choose>
          </dgm:if>
          <dgm:else name="Name41">
            <dgm:choose name="Name42">
              <dgm:if name="Name43" axis="root des" ptType="all node" func="maxDepth" op="gt" val="1">
                <dgm:alg type="tx">
                  <dgm:param type="parTxLTRAlign" val="l"/>
                  <dgm:param type="parTxRTLAlign" val="r"/>
                </dgm:alg>
              </dgm:if>
              <dgm:else name="Name44">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45">
          <dgm:if name="Name46" func="var" arg="dir" op="equ" val="norm">
            <dgm:constrLst>
              <dgm:constr type="tMarg" refType="primFontSz" fact="0.1"/>
              <dgm:constr type="bMarg" refType="primFontSz" fact="0.1"/>
              <dgm:constr type="rMarg" refType="primFontSz" fact="0.1"/>
            </dgm:constrLst>
          </dgm:if>
          <dgm:else name="Name47">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2" styleLbl="callout">
        <dgm:alg type="sp"/>
        <dgm:shape xmlns:r="http://schemas.openxmlformats.org/officeDocument/2006/relationships" type="line" r:blip="">
          <dgm:adjLst/>
        </dgm:shape>
        <dgm:presOf/>
        <dgm:constrLst/>
        <dgm:ruleLst/>
      </dgm:layoutNode>
      <dgm:layoutNode name="d2" styleLbl="callout">
        <dgm:alg type="sp"/>
        <dgm:choose name="Name48">
          <dgm:if name="Name49" func="var" arg="dir" op="equ" val="norm">
            <dgm:shape xmlns:r="http://schemas.openxmlformats.org/officeDocument/2006/relationships" rot="90" type="line" r:blip="">
              <dgm:adjLst/>
            </dgm:shape>
          </dgm:if>
          <dgm:else name="Name50">
            <dgm:shape xmlns:r="http://schemas.openxmlformats.org/officeDocument/2006/relationships" rot="180" type="line" r:blip="">
              <dgm:adjLst/>
            </dgm:shape>
          </dgm:else>
        </dgm:choose>
        <dgm:presOf/>
        <dgm:constrLst/>
        <dgm:ruleLst/>
      </dgm:layoutNode>
    </dgm:forEach>
    <dgm:forEach name="Name51" axis="ch" ptType="node" st="3" cnt="1">
      <dgm:layoutNode name="circle3" styleLbl="lnNode1">
        <dgm:alg type="sp"/>
        <dgm:shape xmlns:r="http://schemas.openxmlformats.org/officeDocument/2006/relationships" type="ellipse" r:blip="" zOrderOff="-10">
          <dgm:adjLst/>
        </dgm:shape>
        <dgm:presOf/>
        <dgm:constrLst/>
        <dgm:ruleLst/>
      </dgm:layoutNode>
      <dgm:layoutNode name="text3" styleLbl="revTx">
        <dgm:varLst>
          <dgm:bulletEnabled val="1"/>
        </dgm:varLst>
        <dgm:choose name="Name52">
          <dgm:if name="Name53" func="var" arg="dir" op="equ" val="norm">
            <dgm:choose name="Name54">
              <dgm:if name="Name55" axis="root des" ptType="all node" func="maxDepth" op="gt" val="1">
                <dgm:alg type="tx">
                  <dgm:param type="parTxLTRAlign" val="l"/>
                  <dgm:param type="parTxRTLAlign" val="r"/>
                </dgm:alg>
              </dgm:if>
              <dgm:else name="Name56">
                <dgm:alg type="tx">
                  <dgm:param type="parTxLTRAlign" val="l"/>
                  <dgm:param type="parTxRTLAlign" val="l"/>
                </dgm:alg>
              </dgm:else>
            </dgm:choose>
          </dgm:if>
          <dgm:else name="Name57">
            <dgm:choose name="Name58">
              <dgm:if name="Name59" axis="root des" ptType="all node" func="maxDepth" op="gt" val="1">
                <dgm:alg type="tx">
                  <dgm:param type="parTxLTRAlign" val="l"/>
                  <dgm:param type="parTxRTLAlign" val="r"/>
                </dgm:alg>
              </dgm:if>
              <dgm:else name="Name60">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61">
          <dgm:if name="Name62" func="var" arg="dir" op="equ" val="norm">
            <dgm:constrLst>
              <dgm:constr type="tMarg" refType="primFontSz" fact="0.1"/>
              <dgm:constr type="bMarg" refType="primFontSz" fact="0.1"/>
              <dgm:constr type="rMarg" refType="primFontSz" fact="0.1"/>
            </dgm:constrLst>
          </dgm:if>
          <dgm:else name="Name63">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3" styleLbl="callout">
        <dgm:alg type="sp"/>
        <dgm:shape xmlns:r="http://schemas.openxmlformats.org/officeDocument/2006/relationships" type="line" r:blip="">
          <dgm:adjLst/>
        </dgm:shape>
        <dgm:presOf/>
        <dgm:constrLst/>
        <dgm:ruleLst/>
      </dgm:layoutNode>
      <dgm:layoutNode name="d3" styleLbl="callout">
        <dgm:alg type="sp"/>
        <dgm:choose name="Name64">
          <dgm:if name="Name65" func="var" arg="dir" op="equ" val="norm">
            <dgm:shape xmlns:r="http://schemas.openxmlformats.org/officeDocument/2006/relationships" rot="90" type="line" r:blip="">
              <dgm:adjLst/>
            </dgm:shape>
          </dgm:if>
          <dgm:else name="Name66">
            <dgm:shape xmlns:r="http://schemas.openxmlformats.org/officeDocument/2006/relationships" rot="180" type="line" r:blip="">
              <dgm:adjLst/>
            </dgm:shape>
          </dgm:else>
        </dgm:choose>
        <dgm:presOf/>
        <dgm:constrLst/>
        <dgm:ruleLst/>
      </dgm:layoutNode>
    </dgm:forEach>
    <dgm:forEach name="Name67" axis="ch" ptType="node" st="4" cnt="1">
      <dgm:layoutNode name="circle4" styleLbl="lnNode1">
        <dgm:alg type="sp"/>
        <dgm:shape xmlns:r="http://schemas.openxmlformats.org/officeDocument/2006/relationships" type="ellipse" r:blip="" zOrderOff="-15">
          <dgm:adjLst/>
        </dgm:shape>
        <dgm:presOf/>
        <dgm:constrLst/>
        <dgm:ruleLst/>
      </dgm:layoutNode>
      <dgm:layoutNode name="text4" styleLbl="revTx">
        <dgm:varLst>
          <dgm:bulletEnabled val="1"/>
        </dgm:varLst>
        <dgm:choose name="Name68">
          <dgm:if name="Name69" func="var" arg="dir" op="equ" val="norm">
            <dgm:choose name="Name70">
              <dgm:if name="Name71" axis="root des" ptType="all node" func="maxDepth" op="gt" val="1">
                <dgm:alg type="tx">
                  <dgm:param type="parTxLTRAlign" val="l"/>
                  <dgm:param type="parTxRTLAlign" val="r"/>
                </dgm:alg>
              </dgm:if>
              <dgm:else name="Name72">
                <dgm:alg type="tx">
                  <dgm:param type="parTxLTRAlign" val="l"/>
                  <dgm:param type="parTxRTLAlign" val="l"/>
                </dgm:alg>
              </dgm:else>
            </dgm:choose>
          </dgm:if>
          <dgm:else name="Name73">
            <dgm:choose name="Name74">
              <dgm:if name="Name75" axis="root des" ptType="all node" func="maxDepth" op="gt" val="1">
                <dgm:alg type="tx">
                  <dgm:param type="parTxLTRAlign" val="l"/>
                  <dgm:param type="parTxRTLAlign" val="r"/>
                </dgm:alg>
              </dgm:if>
              <dgm:else name="Name76">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77">
          <dgm:if name="Name78" func="var" arg="dir" op="equ" val="norm">
            <dgm:constrLst>
              <dgm:constr type="tMarg" refType="primFontSz" fact="0.1"/>
              <dgm:constr type="bMarg" refType="primFontSz" fact="0.1"/>
              <dgm:constr type="rMarg" refType="primFontSz" fact="0.1"/>
            </dgm:constrLst>
          </dgm:if>
          <dgm:else name="Name79">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4" styleLbl="callout">
        <dgm:alg type="sp"/>
        <dgm:shape xmlns:r="http://schemas.openxmlformats.org/officeDocument/2006/relationships" type="line" r:blip="">
          <dgm:adjLst/>
        </dgm:shape>
        <dgm:presOf/>
        <dgm:constrLst/>
        <dgm:ruleLst/>
      </dgm:layoutNode>
      <dgm:layoutNode name="d4" styleLbl="callout">
        <dgm:alg type="sp"/>
        <dgm:choose name="Name80">
          <dgm:if name="Name81" func="var" arg="dir" op="equ" val="norm">
            <dgm:shape xmlns:r="http://schemas.openxmlformats.org/officeDocument/2006/relationships" rot="90" type="line" r:blip="">
              <dgm:adjLst/>
            </dgm:shape>
          </dgm:if>
          <dgm:else name="Name82">
            <dgm:shape xmlns:r="http://schemas.openxmlformats.org/officeDocument/2006/relationships" rot="180" type="line" r:blip="">
              <dgm:adjLst/>
            </dgm:shape>
          </dgm:else>
        </dgm:choose>
        <dgm:presOf/>
        <dgm:constrLst/>
        <dgm:ruleLst/>
      </dgm:layoutNode>
    </dgm:forEach>
    <dgm:forEach name="Name83" axis="ch" ptType="node" st="5" cnt="1">
      <dgm:layoutNode name="circle5" styleLbl="lnNode1">
        <dgm:alg type="sp"/>
        <dgm:shape xmlns:r="http://schemas.openxmlformats.org/officeDocument/2006/relationships" type="ellipse" r:blip="" zOrderOff="-20">
          <dgm:adjLst/>
        </dgm:shape>
        <dgm:presOf/>
        <dgm:constrLst/>
        <dgm:ruleLst/>
      </dgm:layoutNode>
      <dgm:layoutNode name="text5"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alg>
              </dgm:if>
              <dgm:else name="Name88">
                <dgm:alg type="tx">
                  <dgm:param type="parTxLTRAlign" val="l"/>
                  <dgm:param type="parTxRTLAlign" val="l"/>
                </dgm:alg>
              </dgm:else>
            </dgm:choose>
          </dgm:if>
          <dgm:else name="Name89">
            <dgm:choose name="Name90">
              <dgm:if name="Name91" axis="root des" ptType="all node" func="maxDepth" op="gt" val="1">
                <dgm:alg type="tx">
                  <dgm:param type="parTxLTRAlign" val="l"/>
                  <dgm:param type="parTxRTLAlign" val="r"/>
                </dgm:alg>
              </dgm:if>
              <dgm:else name="Name92">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tMarg" refType="primFontSz" fact="0.1"/>
              <dgm:constr type="bMarg" refType="primFontSz" fact="0.1"/>
              <dgm:constr type="rMarg" refType="primFontSz" fact="0.1"/>
            </dgm:constrLst>
          </dgm:if>
          <dgm:else name="Name95">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5" styleLbl="callout">
        <dgm:alg type="sp"/>
        <dgm:shape xmlns:r="http://schemas.openxmlformats.org/officeDocument/2006/relationships" type="line" r:blip="">
          <dgm:adjLst/>
        </dgm:shape>
        <dgm:presOf/>
        <dgm:constrLst/>
        <dgm:ruleLst/>
      </dgm:layoutNode>
      <dgm:layoutNode name="d5" styleLbl="callout">
        <dgm:alg type="sp"/>
        <dgm:choose name="Name96">
          <dgm:if name="Name97" func="var" arg="dir" op="equ" val="norm">
            <dgm:shape xmlns:r="http://schemas.openxmlformats.org/officeDocument/2006/relationships" rot="90" type="line" r:blip="">
              <dgm:adjLst/>
            </dgm:shape>
          </dgm:if>
          <dgm:else name="Name98">
            <dgm:shape xmlns:r="http://schemas.openxmlformats.org/officeDocument/2006/relationships" rot="180" type="line" r:blip="">
              <dgm:adjLst/>
            </dgm:shape>
          </dgm:else>
        </dgm:choose>
        <dgm:presOf/>
        <dgm:constrLst/>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jpg>
</file>

<file path=ppt/media/image14.jpg>
</file>

<file path=ppt/media/image15.png>
</file>

<file path=ppt/media/image2.png>
</file>

<file path=ppt/media/image3.jpg>
</file>

<file path=ppt/media/image4.jpeg>
</file>

<file path=ppt/media/image5.jpeg>
</file>

<file path=ppt/media/image6.jp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EA60DC-829A-497C-8E05-84467A10DC44}" type="datetimeFigureOut">
              <a:rPr lang="en-US" smtClean="0"/>
              <a:t>2/11/2025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4BAA46-9D25-43FB-9C19-084D149211D6}" type="slidenum">
              <a:rPr lang="en-US" smtClean="0"/>
              <a:t>‹#›</a:t>
            </a:fld>
            <a:endParaRPr lang="en-US"/>
          </a:p>
        </p:txBody>
      </p:sp>
    </p:spTree>
    <p:extLst>
      <p:ext uri="{BB962C8B-B14F-4D97-AF65-F5344CB8AC3E}">
        <p14:creationId xmlns:p14="http://schemas.microsoft.com/office/powerpoint/2010/main" val="3161366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BAA46-9D25-43FB-9C19-084D149211D6}" type="slidenum">
              <a:rPr lang="en-US" smtClean="0"/>
              <a:t>4</a:t>
            </a:fld>
            <a:endParaRPr lang="en-US"/>
          </a:p>
        </p:txBody>
      </p:sp>
    </p:spTree>
    <p:extLst>
      <p:ext uri="{BB962C8B-B14F-4D97-AF65-F5344CB8AC3E}">
        <p14:creationId xmlns:p14="http://schemas.microsoft.com/office/powerpoint/2010/main" val="853543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BAA46-9D25-43FB-9C19-084D149211D6}" type="slidenum">
              <a:rPr lang="en-US" smtClean="0"/>
              <a:t>12</a:t>
            </a:fld>
            <a:endParaRPr lang="en-US"/>
          </a:p>
        </p:txBody>
      </p:sp>
    </p:spTree>
    <p:extLst>
      <p:ext uri="{BB962C8B-B14F-4D97-AF65-F5344CB8AC3E}">
        <p14:creationId xmlns:p14="http://schemas.microsoft.com/office/powerpoint/2010/main" val="23213383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9B44D-6044-4849-8F1C-6DE8350D66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D5A57E7-DA60-4846-9B47-863195468A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D170E07-A894-46E0-9B82-06019DEB9D87}"/>
              </a:ext>
            </a:extLst>
          </p:cNvPr>
          <p:cNvSpPr>
            <a:spLocks noGrp="1"/>
          </p:cNvSpPr>
          <p:nvPr>
            <p:ph type="dt" sz="half" idx="10"/>
          </p:nvPr>
        </p:nvSpPr>
        <p:spPr/>
        <p:txBody>
          <a:bodyPr/>
          <a:lstStyle/>
          <a:p>
            <a:fld id="{4C0B759B-C129-4238-A8FC-1CDF6F0EC0DD}" type="datetimeFigureOut">
              <a:rPr lang="en-US" smtClean="0"/>
              <a:t>2/11/2025</a:t>
            </a:fld>
            <a:endParaRPr lang="en-US"/>
          </a:p>
        </p:txBody>
      </p:sp>
      <p:sp>
        <p:nvSpPr>
          <p:cNvPr id="5" name="Footer Placeholder 4">
            <a:extLst>
              <a:ext uri="{FF2B5EF4-FFF2-40B4-BE49-F238E27FC236}">
                <a16:creationId xmlns:a16="http://schemas.microsoft.com/office/drawing/2014/main" id="{230B65E0-741D-437D-A09D-98373B8DEC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CE7549-D289-4431-8D97-75867D58C59B}"/>
              </a:ext>
            </a:extLst>
          </p:cNvPr>
          <p:cNvSpPr>
            <a:spLocks noGrp="1"/>
          </p:cNvSpPr>
          <p:nvPr>
            <p:ph type="sldNum" sz="quarter" idx="12"/>
          </p:nvPr>
        </p:nvSpPr>
        <p:spPr/>
        <p:txBody>
          <a:bodyPr/>
          <a:lstStyle/>
          <a:p>
            <a:fld id="{C36CF7A0-7107-4DB4-973C-2CDC154DEAE4}" type="slidenum">
              <a:rPr lang="en-US" smtClean="0"/>
              <a:t>‹#›</a:t>
            </a:fld>
            <a:endParaRPr lang="en-US"/>
          </a:p>
        </p:txBody>
      </p:sp>
    </p:spTree>
    <p:extLst>
      <p:ext uri="{BB962C8B-B14F-4D97-AF65-F5344CB8AC3E}">
        <p14:creationId xmlns:p14="http://schemas.microsoft.com/office/powerpoint/2010/main" val="1039007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D725B-DEB3-4C64-8BF0-0FFAF6F0F9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990B384-B27B-4550-A994-4D426DDA0C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128FCB-B849-4C3E-AB74-DAFC56ABD573}"/>
              </a:ext>
            </a:extLst>
          </p:cNvPr>
          <p:cNvSpPr>
            <a:spLocks noGrp="1"/>
          </p:cNvSpPr>
          <p:nvPr>
            <p:ph type="dt" sz="half" idx="10"/>
          </p:nvPr>
        </p:nvSpPr>
        <p:spPr/>
        <p:txBody>
          <a:bodyPr/>
          <a:lstStyle/>
          <a:p>
            <a:fld id="{4C0B759B-C129-4238-A8FC-1CDF6F0EC0DD}" type="datetimeFigureOut">
              <a:rPr lang="en-US" smtClean="0"/>
              <a:t>2/11/2025</a:t>
            </a:fld>
            <a:endParaRPr lang="en-US"/>
          </a:p>
        </p:txBody>
      </p:sp>
      <p:sp>
        <p:nvSpPr>
          <p:cNvPr id="5" name="Footer Placeholder 4">
            <a:extLst>
              <a:ext uri="{FF2B5EF4-FFF2-40B4-BE49-F238E27FC236}">
                <a16:creationId xmlns:a16="http://schemas.microsoft.com/office/drawing/2014/main" id="{06E8F32E-9AAF-4F38-98DA-4EC0656C1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BF8904-C9D5-4E3A-A40D-C39FE4CADEA4}"/>
              </a:ext>
            </a:extLst>
          </p:cNvPr>
          <p:cNvSpPr>
            <a:spLocks noGrp="1"/>
          </p:cNvSpPr>
          <p:nvPr>
            <p:ph type="sldNum" sz="quarter" idx="12"/>
          </p:nvPr>
        </p:nvSpPr>
        <p:spPr/>
        <p:txBody>
          <a:bodyPr/>
          <a:lstStyle/>
          <a:p>
            <a:fld id="{C36CF7A0-7107-4DB4-973C-2CDC154DEAE4}" type="slidenum">
              <a:rPr lang="en-US" smtClean="0"/>
              <a:t>‹#›</a:t>
            </a:fld>
            <a:endParaRPr lang="en-US"/>
          </a:p>
        </p:txBody>
      </p:sp>
    </p:spTree>
    <p:extLst>
      <p:ext uri="{BB962C8B-B14F-4D97-AF65-F5344CB8AC3E}">
        <p14:creationId xmlns:p14="http://schemas.microsoft.com/office/powerpoint/2010/main" val="2086292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6EE11A5-CE99-4813-972E-75AAF4B65DB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D431C8-329F-44A4-AF27-F264ABD3C6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5526F7-94C4-45BE-8D84-57F0082A1B64}"/>
              </a:ext>
            </a:extLst>
          </p:cNvPr>
          <p:cNvSpPr>
            <a:spLocks noGrp="1"/>
          </p:cNvSpPr>
          <p:nvPr>
            <p:ph type="dt" sz="half" idx="10"/>
          </p:nvPr>
        </p:nvSpPr>
        <p:spPr/>
        <p:txBody>
          <a:bodyPr/>
          <a:lstStyle/>
          <a:p>
            <a:fld id="{4C0B759B-C129-4238-A8FC-1CDF6F0EC0DD}" type="datetimeFigureOut">
              <a:rPr lang="en-US" smtClean="0"/>
              <a:t>2/11/2025</a:t>
            </a:fld>
            <a:endParaRPr lang="en-US"/>
          </a:p>
        </p:txBody>
      </p:sp>
      <p:sp>
        <p:nvSpPr>
          <p:cNvPr id="5" name="Footer Placeholder 4">
            <a:extLst>
              <a:ext uri="{FF2B5EF4-FFF2-40B4-BE49-F238E27FC236}">
                <a16:creationId xmlns:a16="http://schemas.microsoft.com/office/drawing/2014/main" id="{076974B2-056F-4D44-9EC9-5FC729246E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5509BD-6645-4596-A3C5-3266BA0B3869}"/>
              </a:ext>
            </a:extLst>
          </p:cNvPr>
          <p:cNvSpPr>
            <a:spLocks noGrp="1"/>
          </p:cNvSpPr>
          <p:nvPr>
            <p:ph type="sldNum" sz="quarter" idx="12"/>
          </p:nvPr>
        </p:nvSpPr>
        <p:spPr/>
        <p:txBody>
          <a:bodyPr/>
          <a:lstStyle/>
          <a:p>
            <a:fld id="{C36CF7A0-7107-4DB4-973C-2CDC154DEAE4}" type="slidenum">
              <a:rPr lang="en-US" smtClean="0"/>
              <a:t>‹#›</a:t>
            </a:fld>
            <a:endParaRPr lang="en-US"/>
          </a:p>
        </p:txBody>
      </p:sp>
    </p:spTree>
    <p:extLst>
      <p:ext uri="{BB962C8B-B14F-4D97-AF65-F5344CB8AC3E}">
        <p14:creationId xmlns:p14="http://schemas.microsoft.com/office/powerpoint/2010/main" val="3857850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316D9-1045-4AA6-979D-624DED55EB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E538EC-3DD3-4B3C-ABA3-78133328B4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2D89F8-B246-4854-8DF1-0A76ED34C0E4}"/>
              </a:ext>
            </a:extLst>
          </p:cNvPr>
          <p:cNvSpPr>
            <a:spLocks noGrp="1"/>
          </p:cNvSpPr>
          <p:nvPr>
            <p:ph type="dt" sz="half" idx="10"/>
          </p:nvPr>
        </p:nvSpPr>
        <p:spPr/>
        <p:txBody>
          <a:bodyPr/>
          <a:lstStyle/>
          <a:p>
            <a:fld id="{4C0B759B-C129-4238-A8FC-1CDF6F0EC0DD}" type="datetimeFigureOut">
              <a:rPr lang="en-US" smtClean="0"/>
              <a:t>2/11/2025</a:t>
            </a:fld>
            <a:endParaRPr lang="en-US"/>
          </a:p>
        </p:txBody>
      </p:sp>
      <p:sp>
        <p:nvSpPr>
          <p:cNvPr id="5" name="Footer Placeholder 4">
            <a:extLst>
              <a:ext uri="{FF2B5EF4-FFF2-40B4-BE49-F238E27FC236}">
                <a16:creationId xmlns:a16="http://schemas.microsoft.com/office/drawing/2014/main" id="{65B5A75C-7A03-4F0B-9D4A-AE53C0FA28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AA64AD-48ED-4D2E-8BCA-7FA920C896CC}"/>
              </a:ext>
            </a:extLst>
          </p:cNvPr>
          <p:cNvSpPr>
            <a:spLocks noGrp="1"/>
          </p:cNvSpPr>
          <p:nvPr>
            <p:ph type="sldNum" sz="quarter" idx="12"/>
          </p:nvPr>
        </p:nvSpPr>
        <p:spPr/>
        <p:txBody>
          <a:bodyPr/>
          <a:lstStyle/>
          <a:p>
            <a:fld id="{C36CF7A0-7107-4DB4-973C-2CDC154DEAE4}" type="slidenum">
              <a:rPr lang="en-US" smtClean="0"/>
              <a:t>‹#›</a:t>
            </a:fld>
            <a:endParaRPr lang="en-US"/>
          </a:p>
        </p:txBody>
      </p:sp>
    </p:spTree>
    <p:extLst>
      <p:ext uri="{BB962C8B-B14F-4D97-AF65-F5344CB8AC3E}">
        <p14:creationId xmlns:p14="http://schemas.microsoft.com/office/powerpoint/2010/main" val="19821227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56876-3B6B-44E8-B39F-1C88F151DA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0405D0-DF23-4911-8185-06F5CFBB4D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A9A88F-6FA5-4B04-95FC-0302E730E9A9}"/>
              </a:ext>
            </a:extLst>
          </p:cNvPr>
          <p:cNvSpPr>
            <a:spLocks noGrp="1"/>
          </p:cNvSpPr>
          <p:nvPr>
            <p:ph type="dt" sz="half" idx="10"/>
          </p:nvPr>
        </p:nvSpPr>
        <p:spPr/>
        <p:txBody>
          <a:bodyPr/>
          <a:lstStyle/>
          <a:p>
            <a:fld id="{4C0B759B-C129-4238-A8FC-1CDF6F0EC0DD}" type="datetimeFigureOut">
              <a:rPr lang="en-US" smtClean="0"/>
              <a:t>2/11/2025</a:t>
            </a:fld>
            <a:endParaRPr lang="en-US"/>
          </a:p>
        </p:txBody>
      </p:sp>
      <p:sp>
        <p:nvSpPr>
          <p:cNvPr id="5" name="Footer Placeholder 4">
            <a:extLst>
              <a:ext uri="{FF2B5EF4-FFF2-40B4-BE49-F238E27FC236}">
                <a16:creationId xmlns:a16="http://schemas.microsoft.com/office/drawing/2014/main" id="{54E88488-D757-4CB0-899E-B9BC0469A8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D2BDD9-8D7F-4CC1-9BD2-CEFEB13E1DA2}"/>
              </a:ext>
            </a:extLst>
          </p:cNvPr>
          <p:cNvSpPr>
            <a:spLocks noGrp="1"/>
          </p:cNvSpPr>
          <p:nvPr>
            <p:ph type="sldNum" sz="quarter" idx="12"/>
          </p:nvPr>
        </p:nvSpPr>
        <p:spPr/>
        <p:txBody>
          <a:bodyPr/>
          <a:lstStyle/>
          <a:p>
            <a:fld id="{C36CF7A0-7107-4DB4-973C-2CDC154DEAE4}" type="slidenum">
              <a:rPr lang="en-US" smtClean="0"/>
              <a:t>‹#›</a:t>
            </a:fld>
            <a:endParaRPr lang="en-US"/>
          </a:p>
        </p:txBody>
      </p:sp>
    </p:spTree>
    <p:extLst>
      <p:ext uri="{BB962C8B-B14F-4D97-AF65-F5344CB8AC3E}">
        <p14:creationId xmlns:p14="http://schemas.microsoft.com/office/powerpoint/2010/main" val="2904056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253F1-5094-4D36-A3A9-A2E9A0F606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4D3546-FD3F-44B8-9334-C3E7A60D6A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A88AE03-C8C9-4BFD-9AF4-C2CBC934ABD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82475D4-F0A1-4774-B270-8866D2C7F3AC}"/>
              </a:ext>
            </a:extLst>
          </p:cNvPr>
          <p:cNvSpPr>
            <a:spLocks noGrp="1"/>
          </p:cNvSpPr>
          <p:nvPr>
            <p:ph type="dt" sz="half" idx="10"/>
          </p:nvPr>
        </p:nvSpPr>
        <p:spPr/>
        <p:txBody>
          <a:bodyPr/>
          <a:lstStyle/>
          <a:p>
            <a:fld id="{4C0B759B-C129-4238-A8FC-1CDF6F0EC0DD}" type="datetimeFigureOut">
              <a:rPr lang="en-US" smtClean="0"/>
              <a:t>2/11/2025</a:t>
            </a:fld>
            <a:endParaRPr lang="en-US"/>
          </a:p>
        </p:txBody>
      </p:sp>
      <p:sp>
        <p:nvSpPr>
          <p:cNvPr id="6" name="Footer Placeholder 5">
            <a:extLst>
              <a:ext uri="{FF2B5EF4-FFF2-40B4-BE49-F238E27FC236}">
                <a16:creationId xmlns:a16="http://schemas.microsoft.com/office/drawing/2014/main" id="{423B6E0F-2545-46C4-B674-B24470BF62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3B5981-303F-483C-914B-D362B03D6FE0}"/>
              </a:ext>
            </a:extLst>
          </p:cNvPr>
          <p:cNvSpPr>
            <a:spLocks noGrp="1"/>
          </p:cNvSpPr>
          <p:nvPr>
            <p:ph type="sldNum" sz="quarter" idx="12"/>
          </p:nvPr>
        </p:nvSpPr>
        <p:spPr/>
        <p:txBody>
          <a:bodyPr/>
          <a:lstStyle/>
          <a:p>
            <a:fld id="{C36CF7A0-7107-4DB4-973C-2CDC154DEAE4}" type="slidenum">
              <a:rPr lang="en-US" smtClean="0"/>
              <a:t>‹#›</a:t>
            </a:fld>
            <a:endParaRPr lang="en-US"/>
          </a:p>
        </p:txBody>
      </p:sp>
    </p:spTree>
    <p:extLst>
      <p:ext uri="{BB962C8B-B14F-4D97-AF65-F5344CB8AC3E}">
        <p14:creationId xmlns:p14="http://schemas.microsoft.com/office/powerpoint/2010/main" val="1471193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193F3-AD07-47F8-8F42-5CE66E5E9B7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E3C1D6-E2E5-4AB6-B6ED-EB02551EE0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1ED4A37-F420-47CB-AACE-7E9292AE29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F0A131-9A31-4188-B616-0C773E14FC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54F2B4-CD8C-407C-A980-BF9DA67D107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56C050-B5AB-4F21-9E5A-38FB732C7C73}"/>
              </a:ext>
            </a:extLst>
          </p:cNvPr>
          <p:cNvSpPr>
            <a:spLocks noGrp="1"/>
          </p:cNvSpPr>
          <p:nvPr>
            <p:ph type="dt" sz="half" idx="10"/>
          </p:nvPr>
        </p:nvSpPr>
        <p:spPr/>
        <p:txBody>
          <a:bodyPr/>
          <a:lstStyle/>
          <a:p>
            <a:fld id="{4C0B759B-C129-4238-A8FC-1CDF6F0EC0DD}" type="datetimeFigureOut">
              <a:rPr lang="en-US" smtClean="0"/>
              <a:t>2/11/2025</a:t>
            </a:fld>
            <a:endParaRPr lang="en-US"/>
          </a:p>
        </p:txBody>
      </p:sp>
      <p:sp>
        <p:nvSpPr>
          <p:cNvPr id="8" name="Footer Placeholder 7">
            <a:extLst>
              <a:ext uri="{FF2B5EF4-FFF2-40B4-BE49-F238E27FC236}">
                <a16:creationId xmlns:a16="http://schemas.microsoft.com/office/drawing/2014/main" id="{7BD3FFB8-31F0-4D30-B2D2-AE284DBA58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BD37BC-3199-4B98-BB74-69CA9C6084D1}"/>
              </a:ext>
            </a:extLst>
          </p:cNvPr>
          <p:cNvSpPr>
            <a:spLocks noGrp="1"/>
          </p:cNvSpPr>
          <p:nvPr>
            <p:ph type="sldNum" sz="quarter" idx="12"/>
          </p:nvPr>
        </p:nvSpPr>
        <p:spPr/>
        <p:txBody>
          <a:bodyPr/>
          <a:lstStyle/>
          <a:p>
            <a:fld id="{C36CF7A0-7107-4DB4-973C-2CDC154DEAE4}" type="slidenum">
              <a:rPr lang="en-US" smtClean="0"/>
              <a:t>‹#›</a:t>
            </a:fld>
            <a:endParaRPr lang="en-US"/>
          </a:p>
        </p:txBody>
      </p:sp>
    </p:spTree>
    <p:extLst>
      <p:ext uri="{BB962C8B-B14F-4D97-AF65-F5344CB8AC3E}">
        <p14:creationId xmlns:p14="http://schemas.microsoft.com/office/powerpoint/2010/main" val="646825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47ECA-CA79-416C-9DE5-6D04067224E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CAFC4F-89E3-4AA6-AF49-EBCDFC4285EB}"/>
              </a:ext>
            </a:extLst>
          </p:cNvPr>
          <p:cNvSpPr>
            <a:spLocks noGrp="1"/>
          </p:cNvSpPr>
          <p:nvPr>
            <p:ph type="dt" sz="half" idx="10"/>
          </p:nvPr>
        </p:nvSpPr>
        <p:spPr/>
        <p:txBody>
          <a:bodyPr/>
          <a:lstStyle/>
          <a:p>
            <a:fld id="{4C0B759B-C129-4238-A8FC-1CDF6F0EC0DD}" type="datetimeFigureOut">
              <a:rPr lang="en-US" smtClean="0"/>
              <a:t>2/11/2025</a:t>
            </a:fld>
            <a:endParaRPr lang="en-US"/>
          </a:p>
        </p:txBody>
      </p:sp>
      <p:sp>
        <p:nvSpPr>
          <p:cNvPr id="4" name="Footer Placeholder 3">
            <a:extLst>
              <a:ext uri="{FF2B5EF4-FFF2-40B4-BE49-F238E27FC236}">
                <a16:creationId xmlns:a16="http://schemas.microsoft.com/office/drawing/2014/main" id="{F834837F-85B9-4B67-A923-6C263ECA72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5882D0-9D82-4F95-AA6B-1FC43DB25EFA}"/>
              </a:ext>
            </a:extLst>
          </p:cNvPr>
          <p:cNvSpPr>
            <a:spLocks noGrp="1"/>
          </p:cNvSpPr>
          <p:nvPr>
            <p:ph type="sldNum" sz="quarter" idx="12"/>
          </p:nvPr>
        </p:nvSpPr>
        <p:spPr/>
        <p:txBody>
          <a:bodyPr/>
          <a:lstStyle/>
          <a:p>
            <a:fld id="{C36CF7A0-7107-4DB4-973C-2CDC154DEAE4}" type="slidenum">
              <a:rPr lang="en-US" smtClean="0"/>
              <a:t>‹#›</a:t>
            </a:fld>
            <a:endParaRPr lang="en-US"/>
          </a:p>
        </p:txBody>
      </p:sp>
    </p:spTree>
    <p:extLst>
      <p:ext uri="{BB962C8B-B14F-4D97-AF65-F5344CB8AC3E}">
        <p14:creationId xmlns:p14="http://schemas.microsoft.com/office/powerpoint/2010/main" val="22886184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AA765D-7FB5-4ABB-93B0-AAB6E8D18929}"/>
              </a:ext>
            </a:extLst>
          </p:cNvPr>
          <p:cNvSpPr>
            <a:spLocks noGrp="1"/>
          </p:cNvSpPr>
          <p:nvPr>
            <p:ph type="dt" sz="half" idx="10"/>
          </p:nvPr>
        </p:nvSpPr>
        <p:spPr/>
        <p:txBody>
          <a:bodyPr/>
          <a:lstStyle/>
          <a:p>
            <a:fld id="{4C0B759B-C129-4238-A8FC-1CDF6F0EC0DD}" type="datetimeFigureOut">
              <a:rPr lang="en-US" smtClean="0"/>
              <a:t>2/11/2025</a:t>
            </a:fld>
            <a:endParaRPr lang="en-US"/>
          </a:p>
        </p:txBody>
      </p:sp>
      <p:sp>
        <p:nvSpPr>
          <p:cNvPr id="3" name="Footer Placeholder 2">
            <a:extLst>
              <a:ext uri="{FF2B5EF4-FFF2-40B4-BE49-F238E27FC236}">
                <a16:creationId xmlns:a16="http://schemas.microsoft.com/office/drawing/2014/main" id="{1EE0AAC4-542B-4B5D-B261-2D10D35149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CC96D13-FBC2-4608-AAAF-8C83D6324844}"/>
              </a:ext>
            </a:extLst>
          </p:cNvPr>
          <p:cNvSpPr>
            <a:spLocks noGrp="1"/>
          </p:cNvSpPr>
          <p:nvPr>
            <p:ph type="sldNum" sz="quarter" idx="12"/>
          </p:nvPr>
        </p:nvSpPr>
        <p:spPr/>
        <p:txBody>
          <a:bodyPr/>
          <a:lstStyle/>
          <a:p>
            <a:fld id="{C36CF7A0-7107-4DB4-973C-2CDC154DEAE4}" type="slidenum">
              <a:rPr lang="en-US" smtClean="0"/>
              <a:t>‹#›</a:t>
            </a:fld>
            <a:endParaRPr lang="en-US"/>
          </a:p>
        </p:txBody>
      </p:sp>
    </p:spTree>
    <p:extLst>
      <p:ext uri="{BB962C8B-B14F-4D97-AF65-F5344CB8AC3E}">
        <p14:creationId xmlns:p14="http://schemas.microsoft.com/office/powerpoint/2010/main" val="3749446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4A1FF-870C-4C40-85DC-B866C47C83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14C2B2-E623-4B88-8947-2DF313C9D7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F8C219-EA8F-4795-B836-89F2102376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89BCF6-4382-48D7-B4C7-563148044F4E}"/>
              </a:ext>
            </a:extLst>
          </p:cNvPr>
          <p:cNvSpPr>
            <a:spLocks noGrp="1"/>
          </p:cNvSpPr>
          <p:nvPr>
            <p:ph type="dt" sz="half" idx="10"/>
          </p:nvPr>
        </p:nvSpPr>
        <p:spPr/>
        <p:txBody>
          <a:bodyPr/>
          <a:lstStyle/>
          <a:p>
            <a:fld id="{4C0B759B-C129-4238-A8FC-1CDF6F0EC0DD}" type="datetimeFigureOut">
              <a:rPr lang="en-US" smtClean="0"/>
              <a:t>2/11/2025</a:t>
            </a:fld>
            <a:endParaRPr lang="en-US"/>
          </a:p>
        </p:txBody>
      </p:sp>
      <p:sp>
        <p:nvSpPr>
          <p:cNvPr id="6" name="Footer Placeholder 5">
            <a:extLst>
              <a:ext uri="{FF2B5EF4-FFF2-40B4-BE49-F238E27FC236}">
                <a16:creationId xmlns:a16="http://schemas.microsoft.com/office/drawing/2014/main" id="{009B346D-09C4-4DD5-B10D-FF8298A316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BFC5A7-A611-4BD5-88B2-6D5903A3CD76}"/>
              </a:ext>
            </a:extLst>
          </p:cNvPr>
          <p:cNvSpPr>
            <a:spLocks noGrp="1"/>
          </p:cNvSpPr>
          <p:nvPr>
            <p:ph type="sldNum" sz="quarter" idx="12"/>
          </p:nvPr>
        </p:nvSpPr>
        <p:spPr/>
        <p:txBody>
          <a:bodyPr/>
          <a:lstStyle/>
          <a:p>
            <a:fld id="{C36CF7A0-7107-4DB4-973C-2CDC154DEAE4}" type="slidenum">
              <a:rPr lang="en-US" smtClean="0"/>
              <a:t>‹#›</a:t>
            </a:fld>
            <a:endParaRPr lang="en-US"/>
          </a:p>
        </p:txBody>
      </p:sp>
    </p:spTree>
    <p:extLst>
      <p:ext uri="{BB962C8B-B14F-4D97-AF65-F5344CB8AC3E}">
        <p14:creationId xmlns:p14="http://schemas.microsoft.com/office/powerpoint/2010/main" val="4202038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E0EAD-959B-4E4A-9B95-037EA6C54A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AA5F79D-1B86-4031-A3B3-DE1E3CDF04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5C413D8-4579-47D9-9894-FBB2C806AD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9B67B9-511B-4A24-87D4-40F9899C8588}"/>
              </a:ext>
            </a:extLst>
          </p:cNvPr>
          <p:cNvSpPr>
            <a:spLocks noGrp="1"/>
          </p:cNvSpPr>
          <p:nvPr>
            <p:ph type="dt" sz="half" idx="10"/>
          </p:nvPr>
        </p:nvSpPr>
        <p:spPr/>
        <p:txBody>
          <a:bodyPr/>
          <a:lstStyle/>
          <a:p>
            <a:fld id="{4C0B759B-C129-4238-A8FC-1CDF6F0EC0DD}" type="datetimeFigureOut">
              <a:rPr lang="en-US" smtClean="0"/>
              <a:t>2/11/2025</a:t>
            </a:fld>
            <a:endParaRPr lang="en-US"/>
          </a:p>
        </p:txBody>
      </p:sp>
      <p:sp>
        <p:nvSpPr>
          <p:cNvPr id="6" name="Footer Placeholder 5">
            <a:extLst>
              <a:ext uri="{FF2B5EF4-FFF2-40B4-BE49-F238E27FC236}">
                <a16:creationId xmlns:a16="http://schemas.microsoft.com/office/drawing/2014/main" id="{5037412E-2032-4C79-B3A4-DB776A30BB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461774-7068-4EC3-9256-D6347BF42284}"/>
              </a:ext>
            </a:extLst>
          </p:cNvPr>
          <p:cNvSpPr>
            <a:spLocks noGrp="1"/>
          </p:cNvSpPr>
          <p:nvPr>
            <p:ph type="sldNum" sz="quarter" idx="12"/>
          </p:nvPr>
        </p:nvSpPr>
        <p:spPr/>
        <p:txBody>
          <a:bodyPr/>
          <a:lstStyle/>
          <a:p>
            <a:fld id="{C36CF7A0-7107-4DB4-973C-2CDC154DEAE4}" type="slidenum">
              <a:rPr lang="en-US" smtClean="0"/>
              <a:t>‹#›</a:t>
            </a:fld>
            <a:endParaRPr lang="en-US"/>
          </a:p>
        </p:txBody>
      </p:sp>
    </p:spTree>
    <p:extLst>
      <p:ext uri="{BB962C8B-B14F-4D97-AF65-F5344CB8AC3E}">
        <p14:creationId xmlns:p14="http://schemas.microsoft.com/office/powerpoint/2010/main" val="3853791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8EABD-6B77-48FB-A52D-14AA6E67A2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8350002-3AD3-4C68-B44F-AD91273489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D6825C-7A20-4DC0-9D69-A47A1243C7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0B759B-C129-4238-A8FC-1CDF6F0EC0DD}" type="datetimeFigureOut">
              <a:rPr lang="en-US" smtClean="0"/>
              <a:t>2/11/2025</a:t>
            </a:fld>
            <a:endParaRPr lang="en-US"/>
          </a:p>
        </p:txBody>
      </p:sp>
      <p:sp>
        <p:nvSpPr>
          <p:cNvPr id="5" name="Footer Placeholder 4">
            <a:extLst>
              <a:ext uri="{FF2B5EF4-FFF2-40B4-BE49-F238E27FC236}">
                <a16:creationId xmlns:a16="http://schemas.microsoft.com/office/drawing/2014/main" id="{79C030D5-7C55-4807-B5AD-D42E2B9266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1A47FC-90F3-483F-988C-9A334CB22D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6CF7A0-7107-4DB4-973C-2CDC154DEAE4}" type="slidenum">
              <a:rPr lang="en-US" smtClean="0"/>
              <a:t>‹#›</a:t>
            </a:fld>
            <a:endParaRPr lang="en-US"/>
          </a:p>
        </p:txBody>
      </p:sp>
    </p:spTree>
    <p:extLst>
      <p:ext uri="{BB962C8B-B14F-4D97-AF65-F5344CB8AC3E}">
        <p14:creationId xmlns:p14="http://schemas.microsoft.com/office/powerpoint/2010/main" val="4012024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drive.google.com/file/d/1D1oVJkPJAEknp0080Vrbtx1LeuFcKKJh/view?usp=sharing"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5.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2" Type="http://schemas.openxmlformats.org/officeDocument/2006/relationships/hyperlink" Target="https://drive.google.com/file/d/1kVaqYKYWWlg1aFXqmMhin5-2mHd76DgB/view?usp=drivesdk"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7000"/>
            <a:extLst>
              <a:ext uri="{BEBA8EAE-BF5A-486C-A8C5-ECC9F3942E4B}">
                <a14:imgProps xmlns:a14="http://schemas.microsoft.com/office/drawing/2010/main">
                  <a14:imgLayer r:embed="rId3">
                    <a14:imgEffect>
                      <a14:sharpenSoften amount="100000"/>
                    </a14:imgEffect>
                    <a14:imgEffect>
                      <a14:brightnessContrast bright="27000" contrast="-21000"/>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ABAFC-45A5-65BF-EF2D-E574BDA9B0E7}"/>
              </a:ext>
            </a:extLst>
          </p:cNvPr>
          <p:cNvSpPr>
            <a:spLocks noGrp="1"/>
          </p:cNvSpPr>
          <p:nvPr>
            <p:ph type="ctrTitle"/>
          </p:nvPr>
        </p:nvSpPr>
        <p:spPr>
          <a:xfrm>
            <a:off x="1315453" y="993754"/>
            <a:ext cx="9561094" cy="3029913"/>
          </a:xfrm>
        </p:spPr>
        <p:txBody>
          <a:bodyPr>
            <a:normAutofit/>
          </a:bodyPr>
          <a:lstStyle/>
          <a:p>
            <a:br>
              <a:rPr lang="en-US" sz="5400" b="1" dirty="0"/>
            </a:br>
            <a:r>
              <a:rPr lang="en-US" b="1" dirty="0"/>
              <a:t>Smart Glove for Sign Language Translation</a:t>
            </a:r>
            <a:endParaRPr lang="en-US" sz="5400" b="1" dirty="0">
              <a:solidFill>
                <a:schemeClr val="tx2"/>
              </a:solidFill>
            </a:endParaRPr>
          </a:p>
        </p:txBody>
      </p:sp>
      <p:sp>
        <p:nvSpPr>
          <p:cNvPr id="4" name="Title 1">
            <a:extLst>
              <a:ext uri="{FF2B5EF4-FFF2-40B4-BE49-F238E27FC236}">
                <a16:creationId xmlns:a16="http://schemas.microsoft.com/office/drawing/2014/main" id="{1BDA0CE3-0D27-4FCA-97AB-FDE5DD5BBF20}"/>
              </a:ext>
            </a:extLst>
          </p:cNvPr>
          <p:cNvSpPr txBox="1">
            <a:spLocks/>
          </p:cNvSpPr>
          <p:nvPr/>
        </p:nvSpPr>
        <p:spPr>
          <a:xfrm>
            <a:off x="866274" y="3690047"/>
            <a:ext cx="9561094" cy="3029913"/>
          </a:xfrm>
          <a:prstGeom prst="rect">
            <a:avLst/>
          </a:prstGeom>
        </p:spPr>
        <p:txBody>
          <a:bodyPr vert="horz" lIns="91440" tIns="45720" rIns="91440" bIns="45720" rtlCol="0" anchor="ctr">
            <a:normAutofit/>
          </a:bodyPr>
          <a:lstStyle>
            <a:lvl1pPr algn="l" defTabSz="914400" rtl="0" eaLnBrk="1" latinLnBrk="0" hangingPunct="1">
              <a:lnSpc>
                <a:spcPct val="80000"/>
              </a:lnSpc>
              <a:spcBef>
                <a:spcPct val="0"/>
              </a:spcBef>
              <a:buNone/>
              <a:defRPr sz="9600" kern="1200" cap="all" baseline="0">
                <a:blipFill dpi="0" rotWithShape="1">
                  <a:blip r:embed="rId4"/>
                  <a:srcRect/>
                  <a:tile tx="6350" ty="-127000" sx="65000" sy="64000" flip="none" algn="tl"/>
                </a:blipFill>
                <a:latin typeface="+mj-lt"/>
                <a:ea typeface="+mj-ea"/>
                <a:cs typeface="+mj-cs"/>
              </a:defRPr>
            </a:lvl1pPr>
          </a:lstStyle>
          <a:p>
            <a:pPr lvl="0" defTabSz="457200">
              <a:lnSpc>
                <a:spcPct val="100000"/>
              </a:lnSpc>
              <a:spcBef>
                <a:spcPts val="0"/>
              </a:spcBef>
            </a:pPr>
            <a:endParaRPr lang="en-US" sz="1800" b="1" cap="none" dirty="0">
              <a:solidFill>
                <a:prstClr val="black"/>
              </a:solidFill>
              <a:latin typeface="Rockwell" panose="02060603020205020403"/>
              <a:ea typeface="+mn-ea"/>
              <a:cs typeface="+mn-cs"/>
            </a:endParaRPr>
          </a:p>
          <a:p>
            <a:pPr lvl="0" defTabSz="457200">
              <a:lnSpc>
                <a:spcPct val="100000"/>
              </a:lnSpc>
              <a:spcBef>
                <a:spcPts val="0"/>
              </a:spcBef>
            </a:pPr>
            <a:endParaRPr lang="en-US" sz="1800" b="1" cap="none" dirty="0">
              <a:solidFill>
                <a:prstClr val="black"/>
              </a:solidFill>
              <a:latin typeface="Rockwell" panose="02060603020205020403"/>
              <a:ea typeface="+mn-ea"/>
              <a:cs typeface="+mn-cs"/>
            </a:endParaRPr>
          </a:p>
          <a:p>
            <a:pPr lvl="0" defTabSz="457200">
              <a:lnSpc>
                <a:spcPct val="100000"/>
              </a:lnSpc>
              <a:spcBef>
                <a:spcPts val="0"/>
              </a:spcBef>
            </a:pPr>
            <a:r>
              <a:rPr lang="en-US" sz="1800" b="1" cap="none" dirty="0">
                <a:solidFill>
                  <a:prstClr val="black"/>
                </a:solidFill>
                <a:latin typeface="Rockwell" panose="02060603020205020403"/>
                <a:ea typeface="+mn-ea"/>
                <a:cs typeface="+mn-cs"/>
              </a:rPr>
              <a:t>Submitted By</a:t>
            </a:r>
            <a:r>
              <a:rPr lang="en-US" sz="1800" cap="none" dirty="0">
                <a:solidFill>
                  <a:prstClr val="black"/>
                </a:solidFill>
                <a:latin typeface="Rockwell" panose="02060603020205020403"/>
                <a:ea typeface="+mn-ea"/>
                <a:cs typeface="+mn-cs"/>
              </a:rPr>
              <a:t>: </a:t>
            </a:r>
            <a:r>
              <a:rPr lang="en-US" sz="1800" b="1" cap="none" dirty="0">
                <a:solidFill>
                  <a:prstClr val="black"/>
                </a:solidFill>
                <a:latin typeface="Rockwell" panose="02060603020205020403"/>
                <a:ea typeface="+mn-ea"/>
                <a:cs typeface="+mn-cs"/>
              </a:rPr>
              <a:t>Group 5​</a:t>
            </a:r>
          </a:p>
          <a:p>
            <a:pPr lvl="0" defTabSz="457200">
              <a:lnSpc>
                <a:spcPct val="100000"/>
              </a:lnSpc>
              <a:spcBef>
                <a:spcPts val="0"/>
              </a:spcBef>
            </a:pPr>
            <a:r>
              <a:rPr lang="en-US" sz="1800" b="1" cap="none" dirty="0">
                <a:solidFill>
                  <a:prstClr val="black"/>
                </a:solidFill>
                <a:latin typeface="Rockwell" panose="02060603020205020403"/>
                <a:ea typeface="+mn-ea"/>
                <a:cs typeface="+mn-cs"/>
              </a:rPr>
              <a:t>Instructor</a:t>
            </a:r>
            <a:r>
              <a:rPr lang="en-US" sz="1800" cap="none" dirty="0">
                <a:solidFill>
                  <a:prstClr val="black"/>
                </a:solidFill>
                <a:latin typeface="Rockwell" panose="02060603020205020403"/>
                <a:ea typeface="+mn-ea"/>
                <a:cs typeface="+mn-cs"/>
              </a:rPr>
              <a:t>: </a:t>
            </a:r>
            <a:r>
              <a:rPr lang="en-US" sz="2000" b="1" cap="none" dirty="0">
                <a:solidFill>
                  <a:prstClr val="black"/>
                </a:solidFill>
                <a:latin typeface="Rockwell" panose="02060603020205020403"/>
                <a:ea typeface="+mn-ea"/>
                <a:cs typeface="+mn-cs"/>
              </a:rPr>
              <a:t>Mr. </a:t>
            </a:r>
            <a:r>
              <a:rPr lang="en-US" sz="2000" b="1" cap="none" dirty="0" err="1">
                <a:solidFill>
                  <a:prstClr val="black"/>
                </a:solidFill>
                <a:latin typeface="Rockwell" panose="02060603020205020403"/>
                <a:ea typeface="+mn-ea"/>
                <a:cs typeface="+mn-cs"/>
              </a:rPr>
              <a:t>Raiyan</a:t>
            </a:r>
            <a:r>
              <a:rPr lang="en-US" sz="2000" b="1" cap="none" dirty="0">
                <a:solidFill>
                  <a:prstClr val="black"/>
                </a:solidFill>
                <a:latin typeface="Rockwell" panose="02060603020205020403"/>
                <a:ea typeface="+mn-ea"/>
                <a:cs typeface="+mn-cs"/>
              </a:rPr>
              <a:t> Basher</a:t>
            </a:r>
          </a:p>
          <a:p>
            <a:pPr lvl="0" defTabSz="457200">
              <a:lnSpc>
                <a:spcPct val="100000"/>
              </a:lnSpc>
              <a:spcBef>
                <a:spcPts val="0"/>
              </a:spcBef>
            </a:pPr>
            <a:r>
              <a:rPr lang="en-US" sz="1800" b="1" cap="none" dirty="0">
                <a:solidFill>
                  <a:prstClr val="black"/>
                </a:solidFill>
                <a:latin typeface="Rockwell" panose="02060603020205020403"/>
                <a:ea typeface="+mn-ea"/>
                <a:cs typeface="+mn-cs"/>
              </a:rPr>
              <a:t>Course</a:t>
            </a:r>
            <a:r>
              <a:rPr lang="en-US" sz="1800" cap="none" dirty="0">
                <a:solidFill>
                  <a:prstClr val="black"/>
                </a:solidFill>
                <a:latin typeface="Rockwell" panose="02060603020205020403"/>
                <a:ea typeface="+mn-ea"/>
                <a:cs typeface="+mn-cs"/>
              </a:rPr>
              <a:t>: EEE 3404(A) Microprocessor and Interfacing Laboratory</a:t>
            </a:r>
          </a:p>
          <a:p>
            <a:pPr lvl="0" defTabSz="457200">
              <a:lnSpc>
                <a:spcPct val="100000"/>
              </a:lnSpc>
              <a:spcBef>
                <a:spcPts val="0"/>
              </a:spcBef>
            </a:pPr>
            <a:r>
              <a:rPr lang="en-US" sz="1800" cap="none" dirty="0">
                <a:solidFill>
                  <a:prstClr val="black"/>
                </a:solidFill>
                <a:latin typeface="Rockwell" panose="02060603020205020403"/>
                <a:ea typeface="+mn-ea"/>
                <a:cs typeface="+mn-cs"/>
              </a:rPr>
              <a:t>​</a:t>
            </a:r>
            <a:r>
              <a:rPr lang="en-US" sz="1800" b="1" cap="none" dirty="0">
                <a:solidFill>
                  <a:prstClr val="black"/>
                </a:solidFill>
                <a:latin typeface="Rockwell" panose="02060603020205020403"/>
                <a:ea typeface="+mn-ea"/>
                <a:cs typeface="+mn-cs"/>
              </a:rPr>
              <a:t>Institution</a:t>
            </a:r>
            <a:r>
              <a:rPr lang="en-US" sz="1800" cap="none" dirty="0">
                <a:solidFill>
                  <a:prstClr val="black"/>
                </a:solidFill>
                <a:latin typeface="Rockwell" panose="02060603020205020403"/>
                <a:ea typeface="+mn-ea"/>
                <a:cs typeface="+mn-cs"/>
              </a:rPr>
              <a:t>: United International University​</a:t>
            </a:r>
          </a:p>
        </p:txBody>
      </p:sp>
    </p:spTree>
    <p:extLst>
      <p:ext uri="{BB962C8B-B14F-4D97-AF65-F5344CB8AC3E}">
        <p14:creationId xmlns:p14="http://schemas.microsoft.com/office/powerpoint/2010/main" val="4998673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4"/>
                                        </p:tgtEl>
                                        <p:attrNameLst>
                                          <p:attrName>style.visibility</p:attrName>
                                        </p:attrNameLst>
                                      </p:cBhvr>
                                      <p:to>
                                        <p:strVal val="visible"/>
                                      </p:to>
                                    </p:set>
                                    <p:animEffect transition="in" filter="fade">
                                      <p:cBhvr>
                                        <p:cTn id="10"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5DB9-DFF7-499C-97BB-4D8B67BCCB7F}"/>
              </a:ext>
            </a:extLst>
          </p:cNvPr>
          <p:cNvSpPr>
            <a:spLocks noGrp="1"/>
          </p:cNvSpPr>
          <p:nvPr>
            <p:ph type="title"/>
          </p:nvPr>
        </p:nvSpPr>
        <p:spPr>
          <a:xfrm>
            <a:off x="455815" y="0"/>
            <a:ext cx="10515600" cy="1325563"/>
          </a:xfrm>
        </p:spPr>
        <p:txBody>
          <a:bodyPr/>
          <a:lstStyle/>
          <a:p>
            <a:r>
              <a:rPr lang="en-US" b="1" dirty="0"/>
              <a:t>Software Design (Flex Sensor)</a:t>
            </a:r>
          </a:p>
        </p:txBody>
      </p:sp>
      <p:sp>
        <p:nvSpPr>
          <p:cNvPr id="4" name="Rectangle 2">
            <a:extLst>
              <a:ext uri="{FF2B5EF4-FFF2-40B4-BE49-F238E27FC236}">
                <a16:creationId xmlns:a16="http://schemas.microsoft.com/office/drawing/2014/main" id="{55435C03-DF4F-42E6-95C1-E52FD70DFFA8}"/>
              </a:ext>
            </a:extLst>
          </p:cNvPr>
          <p:cNvSpPr>
            <a:spLocks noChangeArrowheads="1"/>
          </p:cNvSpPr>
          <p:nvPr/>
        </p:nvSpPr>
        <p:spPr bwMode="auto">
          <a:xfrm>
            <a:off x="554145" y="1031552"/>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3" name="Picture 2">
            <a:extLst>
              <a:ext uri="{FF2B5EF4-FFF2-40B4-BE49-F238E27FC236}">
                <a16:creationId xmlns:a16="http://schemas.microsoft.com/office/drawing/2014/main" id="{9017AD1B-CDB4-4791-8AD3-B7CFF31172BD}"/>
              </a:ext>
            </a:extLst>
          </p:cNvPr>
          <p:cNvPicPr>
            <a:picLocks noChangeAspect="1"/>
          </p:cNvPicPr>
          <p:nvPr/>
        </p:nvPicPr>
        <p:blipFill>
          <a:blip r:embed="rId2"/>
          <a:stretch>
            <a:fillRect/>
          </a:stretch>
        </p:blipFill>
        <p:spPr>
          <a:xfrm>
            <a:off x="455815" y="1325563"/>
            <a:ext cx="6710255" cy="5087662"/>
          </a:xfrm>
          <a:prstGeom prst="rect">
            <a:avLst/>
          </a:prstGeom>
          <a:ln>
            <a:solidFill>
              <a:srgbClr val="FF0000"/>
            </a:solidFill>
          </a:ln>
        </p:spPr>
      </p:pic>
      <p:sp>
        <p:nvSpPr>
          <p:cNvPr id="9" name="Rectangle 8">
            <a:extLst>
              <a:ext uri="{FF2B5EF4-FFF2-40B4-BE49-F238E27FC236}">
                <a16:creationId xmlns:a16="http://schemas.microsoft.com/office/drawing/2014/main" id="{FC3A18C2-51DA-457A-89A3-ED31D1B12B68}"/>
              </a:ext>
            </a:extLst>
          </p:cNvPr>
          <p:cNvSpPr/>
          <p:nvPr/>
        </p:nvSpPr>
        <p:spPr>
          <a:xfrm>
            <a:off x="7313968" y="2019722"/>
            <a:ext cx="6096000" cy="3970318"/>
          </a:xfrm>
          <a:prstGeom prst="rect">
            <a:avLst/>
          </a:prstGeom>
        </p:spPr>
        <p:txBody>
          <a:bodyPr>
            <a:spAutoFit/>
          </a:bodyPr>
          <a:lstStyle/>
          <a:p>
            <a:pPr lvl="0" algn="just" eaLnBrk="0" fontAlgn="base" hangingPunct="0">
              <a:spcBef>
                <a:spcPct val="0"/>
              </a:spcBef>
              <a:spcAft>
                <a:spcPct val="0"/>
              </a:spcAft>
            </a:pPr>
            <a:r>
              <a:rPr lang="en-US" altLang="en-US" sz="1400" dirty="0">
                <a:highlight>
                  <a:srgbClr val="FFFF00"/>
                </a:highlight>
                <a:latin typeface="Times New Roman" panose="02020603050405020304" pitchFamily="18" charset="0"/>
                <a:cs typeface="Times New Roman" panose="02020603050405020304" pitchFamily="18" charset="0"/>
              </a:rPr>
              <a:t>Data Storage Setup</a:t>
            </a:r>
          </a:p>
          <a:p>
            <a:pPr lvl="0" algn="just" eaLnBrk="0" fontAlgn="base" hangingPunct="0">
              <a:spcBef>
                <a:spcPct val="0"/>
              </a:spcBef>
              <a:spcAft>
                <a:spcPct val="0"/>
              </a:spcAft>
              <a:buFontTx/>
              <a:buChar char="•"/>
            </a:pPr>
            <a:r>
              <a:rPr lang="en-US" altLang="en-US" sz="1400" dirty="0">
                <a:latin typeface="Times New Roman" panose="02020603050405020304" pitchFamily="18" charset="0"/>
                <a:cs typeface="Times New Roman" panose="02020603050405020304" pitchFamily="18" charset="0"/>
              </a:rPr>
              <a:t>Uses </a:t>
            </a:r>
            <a:r>
              <a:rPr lang="en-US" altLang="en-US" sz="1400" dirty="0" err="1">
                <a:latin typeface="Times New Roman" panose="02020603050405020304" pitchFamily="18" charset="0"/>
                <a:cs typeface="Times New Roman" panose="02020603050405020304" pitchFamily="18" charset="0"/>
              </a:rPr>
              <a:t>flexReadings</a:t>
            </a:r>
            <a:r>
              <a:rPr lang="en-US" altLang="en-US" sz="1400" dirty="0">
                <a:latin typeface="Times New Roman" panose="02020603050405020304" pitchFamily="18" charset="0"/>
                <a:cs typeface="Times New Roman" panose="02020603050405020304" pitchFamily="18" charset="0"/>
              </a:rPr>
              <a:t>[5][16] to store 16 ADC readings per sensor.</a:t>
            </a:r>
          </a:p>
          <a:p>
            <a:pPr lvl="0" algn="just" eaLnBrk="0" fontAlgn="base" hangingPunct="0">
              <a:spcBef>
                <a:spcPct val="0"/>
              </a:spcBef>
              <a:spcAft>
                <a:spcPct val="0"/>
              </a:spcAft>
            </a:pPr>
            <a:endParaRPr lang="en-US" altLang="en-US" sz="1400" dirty="0">
              <a:latin typeface="Times New Roman" panose="02020603050405020304" pitchFamily="18" charset="0"/>
              <a:cs typeface="Times New Roman" panose="02020603050405020304" pitchFamily="18" charset="0"/>
            </a:endParaRPr>
          </a:p>
          <a:p>
            <a:pPr lvl="0" algn="just" eaLnBrk="0" fontAlgn="base" hangingPunct="0">
              <a:spcBef>
                <a:spcPct val="0"/>
              </a:spcBef>
              <a:spcAft>
                <a:spcPct val="0"/>
              </a:spcAft>
            </a:pPr>
            <a:r>
              <a:rPr lang="en-US" altLang="en-US" sz="1400" dirty="0">
                <a:highlight>
                  <a:srgbClr val="FFFF00"/>
                </a:highlight>
                <a:latin typeface="Times New Roman" panose="02020603050405020304" pitchFamily="18" charset="0"/>
                <a:cs typeface="Times New Roman" panose="02020603050405020304" pitchFamily="18" charset="0"/>
              </a:rPr>
              <a:t>ADC Conversion Process</a:t>
            </a:r>
          </a:p>
          <a:p>
            <a:pPr lvl="0" algn="just" eaLnBrk="0" fontAlgn="base" hangingPunct="0">
              <a:spcBef>
                <a:spcPct val="0"/>
              </a:spcBef>
              <a:spcAft>
                <a:spcPct val="0"/>
              </a:spcAft>
              <a:buFontTx/>
              <a:buChar char="•"/>
            </a:pPr>
            <a:r>
              <a:rPr lang="en-US" altLang="en-US" sz="1400" dirty="0">
                <a:latin typeface="Times New Roman" panose="02020603050405020304" pitchFamily="18" charset="0"/>
                <a:cs typeface="Times New Roman" panose="02020603050405020304" pitchFamily="18" charset="0"/>
              </a:rPr>
              <a:t>Loops through 5 flex sensors (j = 0 to 4).</a:t>
            </a:r>
          </a:p>
          <a:p>
            <a:pPr lvl="0" algn="just" eaLnBrk="0" fontAlgn="base" hangingPunct="0">
              <a:spcBef>
                <a:spcPct val="0"/>
              </a:spcBef>
              <a:spcAft>
                <a:spcPct val="0"/>
              </a:spcAft>
              <a:buFontTx/>
              <a:buChar char="•"/>
            </a:pPr>
            <a:r>
              <a:rPr lang="en-US" altLang="en-US" sz="1400" dirty="0">
                <a:latin typeface="Times New Roman" panose="02020603050405020304" pitchFamily="18" charset="0"/>
                <a:cs typeface="Times New Roman" panose="02020603050405020304" pitchFamily="18" charset="0"/>
              </a:rPr>
              <a:t>Each sensor gets 16 ADC readings (</a:t>
            </a:r>
            <a:r>
              <a:rPr lang="en-US" altLang="en-US" sz="1400" dirty="0" err="1">
                <a:latin typeface="Times New Roman" panose="02020603050405020304" pitchFamily="18" charset="0"/>
                <a:cs typeface="Times New Roman" panose="02020603050405020304" pitchFamily="18" charset="0"/>
              </a:rPr>
              <a:t>i</a:t>
            </a:r>
            <a:r>
              <a:rPr lang="en-US" altLang="en-US" sz="1400" dirty="0">
                <a:latin typeface="Times New Roman" panose="02020603050405020304" pitchFamily="18" charset="0"/>
                <a:cs typeface="Times New Roman" panose="02020603050405020304" pitchFamily="18" charset="0"/>
              </a:rPr>
              <a:t> = 0 to 15).</a:t>
            </a:r>
          </a:p>
          <a:p>
            <a:pPr lvl="0" algn="just" eaLnBrk="0" fontAlgn="base" hangingPunct="0">
              <a:spcBef>
                <a:spcPct val="0"/>
              </a:spcBef>
              <a:spcAft>
                <a:spcPct val="0"/>
              </a:spcAft>
              <a:buFontTx/>
              <a:buChar char="•"/>
            </a:pPr>
            <a:r>
              <a:rPr lang="en-US" altLang="en-US" sz="1400" dirty="0">
                <a:latin typeface="Times New Roman" panose="02020603050405020304" pitchFamily="18" charset="0"/>
                <a:cs typeface="Times New Roman" panose="02020603050405020304" pitchFamily="18" charset="0"/>
              </a:rPr>
              <a:t>Configures ADC channel dynamically based on sensor index.</a:t>
            </a:r>
          </a:p>
          <a:p>
            <a:pPr lvl="0" algn="just" eaLnBrk="0" fontAlgn="base" hangingPunct="0">
              <a:spcBef>
                <a:spcPct val="0"/>
              </a:spcBef>
              <a:spcAft>
                <a:spcPct val="0"/>
              </a:spcAft>
            </a:pPr>
            <a:endParaRPr lang="en-US" altLang="en-US" sz="1400" dirty="0">
              <a:highlight>
                <a:srgbClr val="FFFF00"/>
              </a:highlight>
              <a:latin typeface="Times New Roman" panose="02020603050405020304" pitchFamily="18" charset="0"/>
              <a:cs typeface="Times New Roman" panose="02020603050405020304" pitchFamily="18" charset="0"/>
            </a:endParaRPr>
          </a:p>
          <a:p>
            <a:pPr lvl="0" algn="just" eaLnBrk="0" fontAlgn="base" hangingPunct="0">
              <a:spcBef>
                <a:spcPct val="0"/>
              </a:spcBef>
              <a:spcAft>
                <a:spcPct val="0"/>
              </a:spcAft>
            </a:pPr>
            <a:r>
              <a:rPr lang="en-US" altLang="en-US" sz="1400" dirty="0">
                <a:highlight>
                  <a:srgbClr val="FFFF00"/>
                </a:highlight>
                <a:latin typeface="Times New Roman" panose="02020603050405020304" pitchFamily="18" charset="0"/>
                <a:cs typeface="Times New Roman" panose="02020603050405020304" pitchFamily="18" charset="0"/>
              </a:rPr>
              <a:t>ADC Configuration &amp; Reading</a:t>
            </a:r>
          </a:p>
          <a:p>
            <a:pPr lvl="0" algn="just" eaLnBrk="0" fontAlgn="base" hangingPunct="0">
              <a:spcBef>
                <a:spcPct val="0"/>
              </a:spcBef>
              <a:spcAft>
                <a:spcPct val="0"/>
              </a:spcAft>
              <a:buFontTx/>
              <a:buChar char="•"/>
            </a:pPr>
            <a:r>
              <a:rPr lang="en-US" altLang="en-US" sz="1400" dirty="0">
                <a:latin typeface="Times New Roman" panose="02020603050405020304" pitchFamily="18" charset="0"/>
                <a:cs typeface="Times New Roman" panose="02020603050405020304" pitchFamily="18" charset="0"/>
              </a:rPr>
              <a:t>Sets ADC channel dynamically (ADC_CHANNEL_0 + j).</a:t>
            </a:r>
          </a:p>
          <a:p>
            <a:pPr lvl="0" algn="just" eaLnBrk="0" fontAlgn="base" hangingPunct="0">
              <a:spcBef>
                <a:spcPct val="0"/>
              </a:spcBef>
              <a:spcAft>
                <a:spcPct val="0"/>
              </a:spcAft>
              <a:buFontTx/>
              <a:buChar char="•"/>
            </a:pPr>
            <a:r>
              <a:rPr lang="en-US" altLang="en-US" sz="1400" dirty="0">
                <a:latin typeface="Times New Roman" panose="02020603050405020304" pitchFamily="18" charset="0"/>
                <a:cs typeface="Times New Roman" panose="02020603050405020304" pitchFamily="18" charset="0"/>
              </a:rPr>
              <a:t>Defines sampling time and regular rank.</a:t>
            </a:r>
          </a:p>
          <a:p>
            <a:pPr lvl="0" algn="just" eaLnBrk="0" fontAlgn="base" hangingPunct="0">
              <a:spcBef>
                <a:spcPct val="0"/>
              </a:spcBef>
              <a:spcAft>
                <a:spcPct val="0"/>
              </a:spcAft>
              <a:buFontTx/>
              <a:buChar char="•"/>
            </a:pPr>
            <a:r>
              <a:rPr lang="en-US" altLang="en-US" sz="1400" dirty="0">
                <a:latin typeface="Times New Roman" panose="02020603050405020304" pitchFamily="18" charset="0"/>
                <a:cs typeface="Times New Roman" panose="02020603050405020304" pitchFamily="18" charset="0"/>
              </a:rPr>
              <a:t>Reads ADC values and stores them in </a:t>
            </a:r>
            <a:r>
              <a:rPr lang="en-US" altLang="en-US" sz="1400" dirty="0" err="1">
                <a:latin typeface="Times New Roman" panose="02020603050405020304" pitchFamily="18" charset="0"/>
                <a:cs typeface="Times New Roman" panose="02020603050405020304" pitchFamily="18" charset="0"/>
              </a:rPr>
              <a:t>flexReadings</a:t>
            </a:r>
            <a:r>
              <a:rPr lang="en-US" altLang="en-US" sz="1400" dirty="0">
                <a:latin typeface="Times New Roman" panose="02020603050405020304" pitchFamily="18" charset="0"/>
                <a:cs typeface="Times New Roman" panose="02020603050405020304" pitchFamily="18" charset="0"/>
              </a:rPr>
              <a:t>[j][</a:t>
            </a:r>
            <a:r>
              <a:rPr lang="en-US" altLang="en-US" sz="1400" dirty="0" err="1">
                <a:latin typeface="Times New Roman" panose="02020603050405020304" pitchFamily="18" charset="0"/>
                <a:cs typeface="Times New Roman" panose="02020603050405020304" pitchFamily="18" charset="0"/>
              </a:rPr>
              <a:t>i</a:t>
            </a:r>
            <a:r>
              <a:rPr lang="en-US" altLang="en-US" sz="1400" dirty="0">
                <a:latin typeface="Times New Roman" panose="02020603050405020304" pitchFamily="18" charset="0"/>
                <a:cs typeface="Times New Roman" panose="02020603050405020304" pitchFamily="18" charset="0"/>
              </a:rPr>
              <a:t>].</a:t>
            </a:r>
          </a:p>
          <a:p>
            <a:pPr lvl="0" algn="just" eaLnBrk="0" fontAlgn="base" hangingPunct="0">
              <a:spcBef>
                <a:spcPct val="0"/>
              </a:spcBef>
              <a:spcAft>
                <a:spcPct val="0"/>
              </a:spcAft>
            </a:pPr>
            <a:endParaRPr lang="en-US" altLang="en-US" sz="1400" dirty="0">
              <a:latin typeface="Times New Roman" panose="02020603050405020304" pitchFamily="18" charset="0"/>
              <a:cs typeface="Times New Roman" panose="02020603050405020304" pitchFamily="18" charset="0"/>
            </a:endParaRPr>
          </a:p>
          <a:p>
            <a:pPr lvl="0" algn="just" eaLnBrk="0" fontAlgn="base" hangingPunct="0">
              <a:spcBef>
                <a:spcPct val="0"/>
              </a:spcBef>
              <a:spcAft>
                <a:spcPct val="0"/>
              </a:spcAft>
            </a:pPr>
            <a:r>
              <a:rPr lang="en-US" altLang="en-US" sz="1400" dirty="0">
                <a:highlight>
                  <a:srgbClr val="FFFF00"/>
                </a:highlight>
                <a:latin typeface="Times New Roman" panose="02020603050405020304" pitchFamily="18" charset="0"/>
                <a:cs typeface="Times New Roman" panose="02020603050405020304" pitchFamily="18" charset="0"/>
              </a:rPr>
              <a:t>Compute Average Value</a:t>
            </a:r>
          </a:p>
          <a:p>
            <a:pPr lvl="0" algn="just" eaLnBrk="0" fontAlgn="base" hangingPunct="0">
              <a:spcBef>
                <a:spcPct val="0"/>
              </a:spcBef>
              <a:spcAft>
                <a:spcPct val="0"/>
              </a:spcAft>
              <a:buFontTx/>
              <a:buChar char="•"/>
            </a:pPr>
            <a:r>
              <a:rPr lang="en-US" altLang="en-US" sz="1400" dirty="0">
                <a:latin typeface="Times New Roman" panose="02020603050405020304" pitchFamily="18" charset="0"/>
                <a:cs typeface="Times New Roman" panose="02020603050405020304" pitchFamily="18" charset="0"/>
              </a:rPr>
              <a:t>Loops through each sensor (j) to process data.</a:t>
            </a:r>
          </a:p>
          <a:p>
            <a:pPr lvl="0" algn="just" eaLnBrk="0" fontAlgn="base" hangingPunct="0">
              <a:spcBef>
                <a:spcPct val="0"/>
              </a:spcBef>
              <a:spcAft>
                <a:spcPct val="0"/>
              </a:spcAft>
              <a:buFontTx/>
              <a:buChar char="•"/>
            </a:pPr>
            <a:r>
              <a:rPr lang="en-US" altLang="en-US" sz="1400" dirty="0">
                <a:latin typeface="Times New Roman" panose="02020603050405020304" pitchFamily="18" charset="0"/>
                <a:cs typeface="Times New Roman" panose="02020603050405020304" pitchFamily="18" charset="0"/>
              </a:rPr>
              <a:t>Sums up 16 readings for each sensor.</a:t>
            </a:r>
          </a:p>
          <a:p>
            <a:pPr lvl="0" algn="just" eaLnBrk="0" fontAlgn="base" hangingPunct="0">
              <a:spcBef>
                <a:spcPct val="0"/>
              </a:spcBef>
              <a:spcAft>
                <a:spcPct val="0"/>
              </a:spcAft>
              <a:buFontTx/>
              <a:buChar char="•"/>
            </a:pPr>
            <a:r>
              <a:rPr lang="en-US" altLang="en-US" sz="1400" dirty="0">
                <a:latin typeface="Times New Roman" panose="02020603050405020304" pitchFamily="18" charset="0"/>
                <a:cs typeface="Times New Roman" panose="02020603050405020304" pitchFamily="18" charset="0"/>
              </a:rPr>
              <a:t>Computes the average (</a:t>
            </a:r>
            <a:r>
              <a:rPr lang="en-US" altLang="en-US" sz="1400" dirty="0" err="1">
                <a:latin typeface="Times New Roman" panose="02020603050405020304" pitchFamily="18" charset="0"/>
                <a:cs typeface="Times New Roman" panose="02020603050405020304" pitchFamily="18" charset="0"/>
              </a:rPr>
              <a:t>flexAveraged</a:t>
            </a:r>
            <a:r>
              <a:rPr lang="en-US" altLang="en-US" sz="1400" dirty="0">
                <a:latin typeface="Times New Roman" panose="02020603050405020304" pitchFamily="18" charset="0"/>
                <a:cs typeface="Times New Roman" panose="02020603050405020304" pitchFamily="18" charset="0"/>
              </a:rPr>
              <a:t>[j] = sum/16).</a:t>
            </a:r>
          </a:p>
          <a:p>
            <a:pPr lvl="0" algn="just" eaLnBrk="0" fontAlgn="base" hangingPunct="0">
              <a:spcBef>
                <a:spcPct val="0"/>
              </a:spcBef>
              <a:spcAft>
                <a:spcPct val="0"/>
              </a:spcAft>
            </a:pPr>
            <a:endParaRPr lang="en-US" alt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3465346"/>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B5C1BC0-960E-7C72-DB40-B10B6A095B9F}"/>
              </a:ext>
            </a:extLst>
          </p:cNvPr>
          <p:cNvSpPr>
            <a:spLocks noGrp="1"/>
          </p:cNvSpPr>
          <p:nvPr>
            <p:ph type="title"/>
          </p:nvPr>
        </p:nvSpPr>
        <p:spPr>
          <a:xfrm>
            <a:off x="487797" y="462447"/>
            <a:ext cx="10515600" cy="512700"/>
          </a:xfrm>
        </p:spPr>
        <p:txBody>
          <a:bodyPr>
            <a:normAutofit fontScale="90000"/>
          </a:bodyPr>
          <a:lstStyle/>
          <a:p>
            <a:r>
              <a:rPr lang="en-US" b="1" dirty="0"/>
              <a:t>Software Design (Touch Sensor)</a:t>
            </a:r>
            <a:endParaRPr lang="en-US" dirty="0"/>
          </a:p>
        </p:txBody>
      </p:sp>
      <p:sp>
        <p:nvSpPr>
          <p:cNvPr id="4" name="Content Placeholder 2">
            <a:extLst>
              <a:ext uri="{FF2B5EF4-FFF2-40B4-BE49-F238E27FC236}">
                <a16:creationId xmlns:a16="http://schemas.microsoft.com/office/drawing/2014/main" id="{C8427231-BA25-7695-08F1-BD55C6DE29E6}"/>
              </a:ext>
            </a:extLst>
          </p:cNvPr>
          <p:cNvSpPr>
            <a:spLocks noGrp="1"/>
          </p:cNvSpPr>
          <p:nvPr>
            <p:ph sz="half" idx="4294967295"/>
          </p:nvPr>
        </p:nvSpPr>
        <p:spPr>
          <a:xfrm>
            <a:off x="385916" y="1483266"/>
            <a:ext cx="5181600" cy="5009608"/>
          </a:xfrm>
        </p:spPr>
        <p:txBody>
          <a:bodyPr>
            <a:normAutofit/>
          </a:bodyPr>
          <a:lstStyle/>
          <a:p>
            <a:pPr marL="0" indent="0">
              <a:buNone/>
            </a:pPr>
            <a:r>
              <a:rPr lang="en-US" sz="1800" b="1" dirty="0">
                <a:latin typeface="Times New Roman" panose="02020603050405020304" pitchFamily="18" charset="0"/>
                <a:cs typeface="Times New Roman" panose="02020603050405020304" pitchFamily="18" charset="0"/>
              </a:rPr>
              <a:t>Touch sensor</a:t>
            </a:r>
          </a:p>
          <a:p>
            <a:pPr>
              <a:buFont typeface="Wingdings" panose="05000000000000000000" pitchFamily="2" charset="2"/>
              <a:buChar char="q"/>
            </a:pPr>
            <a:r>
              <a:rPr lang="en-US" sz="1400" dirty="0"/>
              <a:t> A touch sensor in form of a copper tape are used here</a:t>
            </a:r>
          </a:p>
          <a:p>
            <a:pPr marL="0" indent="0">
              <a:buNone/>
            </a:pPr>
            <a:r>
              <a:rPr lang="en-US" sz="1400" dirty="0"/>
              <a:t>to create a binary input value to the microcontroller </a:t>
            </a:r>
          </a:p>
          <a:p>
            <a:pPr marL="0" indent="0">
              <a:buNone/>
            </a:pPr>
            <a:r>
              <a:rPr lang="en-US" sz="1400" dirty="0"/>
              <a:t>to indicate the presence of contact or lack of it.</a:t>
            </a:r>
          </a:p>
          <a:p>
            <a:pPr marL="0" indent="0">
              <a:buNone/>
            </a:pPr>
            <a:r>
              <a:rPr lang="en-US" sz="1600" b="1" dirty="0">
                <a:latin typeface="Times New Roman" panose="02020603050405020304" pitchFamily="18" charset="0"/>
                <a:cs typeface="Times New Roman" panose="02020603050405020304" pitchFamily="18" charset="0"/>
              </a:rPr>
              <a:t>Why it is needed?</a:t>
            </a:r>
          </a:p>
          <a:p>
            <a:pPr>
              <a:buFont typeface="Wingdings" panose="05000000000000000000" pitchFamily="2" charset="2"/>
              <a:buChar char="q"/>
            </a:pPr>
            <a:r>
              <a:rPr lang="en-US" sz="1400" dirty="0"/>
              <a:t>The hand symbol of “R”, “U”, “V” are quite similar.</a:t>
            </a:r>
          </a:p>
          <a:p>
            <a:pPr marL="0" indent="0">
              <a:buNone/>
            </a:pPr>
            <a:r>
              <a:rPr lang="en-US" sz="1400" dirty="0"/>
              <a:t>To differentiate between them, the touch sensors are needed.</a:t>
            </a:r>
          </a:p>
          <a:p>
            <a:pPr>
              <a:buFont typeface="Wingdings" panose="05000000000000000000" pitchFamily="2" charset="2"/>
              <a:buChar char="q"/>
            </a:pPr>
            <a:r>
              <a:rPr lang="en-US" sz="1400" dirty="0"/>
              <a:t>For any contact, the resulting output is 1. for no contact, the output is 0.</a:t>
            </a:r>
          </a:p>
          <a:p>
            <a:pPr marL="0" indent="0">
              <a:buNone/>
            </a:pPr>
            <a:r>
              <a:rPr lang="en-US" sz="1600" b="1" dirty="0">
                <a:latin typeface="Times New Roman" panose="02020603050405020304" pitchFamily="18" charset="0"/>
                <a:cs typeface="Times New Roman" panose="02020603050405020304" pitchFamily="18" charset="0"/>
              </a:rPr>
              <a:t>Placement</a:t>
            </a:r>
          </a:p>
          <a:p>
            <a:pPr>
              <a:buFont typeface="Wingdings" panose="05000000000000000000" pitchFamily="2" charset="2"/>
              <a:buChar char="q"/>
            </a:pPr>
            <a:r>
              <a:rPr lang="en-US" sz="1400" dirty="0"/>
              <a:t>One set on the tops of the index and middle finger.</a:t>
            </a:r>
          </a:p>
          <a:p>
            <a:pPr>
              <a:buFont typeface="Wingdings" panose="05000000000000000000" pitchFamily="2" charset="2"/>
              <a:buChar char="q"/>
            </a:pPr>
            <a:r>
              <a:rPr lang="en-US" sz="1400" dirty="0"/>
              <a:t>Another set in between the index and middle finger.</a:t>
            </a:r>
          </a:p>
          <a:p>
            <a:pPr marL="0" indent="0">
              <a:buNone/>
            </a:pPr>
            <a:r>
              <a:rPr lang="en-US" sz="1600" b="1" dirty="0">
                <a:latin typeface="Times New Roman" panose="02020603050405020304" pitchFamily="18" charset="0"/>
                <a:cs typeface="Times New Roman" panose="02020603050405020304" pitchFamily="18" charset="0"/>
              </a:rPr>
              <a:t>Functionality</a:t>
            </a:r>
          </a:p>
          <a:p>
            <a:pPr>
              <a:buFont typeface="Wingdings" panose="05000000000000000000" pitchFamily="2" charset="2"/>
              <a:buChar char="q"/>
            </a:pPr>
            <a:r>
              <a:rPr lang="en-US" sz="1400" dirty="0">
                <a:cs typeface="Times New Roman" panose="02020603050405020304" pitchFamily="18" charset="0"/>
              </a:rPr>
              <a:t>Functions as switches that would pull the MCU pins to ground to signal contacts.</a:t>
            </a:r>
          </a:p>
        </p:txBody>
      </p:sp>
      <p:sp>
        <p:nvSpPr>
          <p:cNvPr id="5" name="Content Placeholder 18">
            <a:extLst>
              <a:ext uri="{FF2B5EF4-FFF2-40B4-BE49-F238E27FC236}">
                <a16:creationId xmlns:a16="http://schemas.microsoft.com/office/drawing/2014/main" id="{10E0B176-8C7C-2766-8A17-70FC5DE38E47}"/>
              </a:ext>
            </a:extLst>
          </p:cNvPr>
          <p:cNvSpPr txBox="1">
            <a:spLocks/>
          </p:cNvSpPr>
          <p:nvPr/>
        </p:nvSpPr>
        <p:spPr>
          <a:xfrm>
            <a:off x="6096000" y="4754401"/>
            <a:ext cx="5425779" cy="201311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latin typeface="Times New Roman" panose="02020603050405020304" pitchFamily="18" charset="0"/>
                <a:cs typeface="Times New Roman" panose="02020603050405020304" pitchFamily="18" charset="0"/>
              </a:rPr>
              <a:t>Working Principle</a:t>
            </a:r>
          </a:p>
          <a:p>
            <a:pPr>
              <a:buFont typeface="Wingdings" panose="05000000000000000000" pitchFamily="2" charset="2"/>
              <a:buChar char="Ø"/>
            </a:pPr>
            <a:r>
              <a:rPr lang="en-US" sz="1600" dirty="0">
                <a:latin typeface="+mj-lt"/>
                <a:cs typeface="Times New Roman" panose="02020603050405020304" pitchFamily="18" charset="0"/>
              </a:rPr>
              <a:t>If any set comes to contact, they give output 1, else output 0</a:t>
            </a:r>
          </a:p>
          <a:p>
            <a:pPr>
              <a:buFont typeface="Wingdings" panose="05000000000000000000" pitchFamily="2" charset="2"/>
              <a:buChar char="Ø"/>
            </a:pPr>
            <a:r>
              <a:rPr lang="en-US" sz="1600" dirty="0">
                <a:latin typeface="+mj-lt"/>
                <a:cs typeface="Times New Roman" panose="02020603050405020304" pitchFamily="18" charset="0"/>
              </a:rPr>
              <a:t> Sends data in packet to the microcontroller</a:t>
            </a:r>
          </a:p>
        </p:txBody>
      </p:sp>
      <p:sp>
        <p:nvSpPr>
          <p:cNvPr id="6" name="Rectangle 2">
            <a:extLst>
              <a:ext uri="{FF2B5EF4-FFF2-40B4-BE49-F238E27FC236}">
                <a16:creationId xmlns:a16="http://schemas.microsoft.com/office/drawing/2014/main" id="{641FD3EE-22EA-E04C-3DA8-8E99243D408E}"/>
              </a:ext>
            </a:extLst>
          </p:cNvPr>
          <p:cNvSpPr>
            <a:spLocks noChangeArrowheads="1"/>
          </p:cNvSpPr>
          <p:nvPr/>
        </p:nvSpPr>
        <p:spPr bwMode="auto">
          <a:xfrm>
            <a:off x="487797" y="1170816"/>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7" name="Picture 6">
            <a:extLst>
              <a:ext uri="{FF2B5EF4-FFF2-40B4-BE49-F238E27FC236}">
                <a16:creationId xmlns:a16="http://schemas.microsoft.com/office/drawing/2014/main" id="{048FCBA8-D398-62FE-C971-9CE48B1F91C5}"/>
              </a:ext>
            </a:extLst>
          </p:cNvPr>
          <p:cNvPicPr>
            <a:picLocks noChangeAspect="1"/>
          </p:cNvPicPr>
          <p:nvPr/>
        </p:nvPicPr>
        <p:blipFill>
          <a:blip r:embed="rId2"/>
          <a:srcRect t="797"/>
          <a:stretch/>
        </p:blipFill>
        <p:spPr>
          <a:xfrm>
            <a:off x="5297641" y="1555245"/>
            <a:ext cx="3112934" cy="2277808"/>
          </a:xfrm>
          <a:prstGeom prst="rect">
            <a:avLst/>
          </a:prstGeom>
        </p:spPr>
      </p:pic>
      <p:pic>
        <p:nvPicPr>
          <p:cNvPr id="8" name="Picture 7">
            <a:extLst>
              <a:ext uri="{FF2B5EF4-FFF2-40B4-BE49-F238E27FC236}">
                <a16:creationId xmlns:a16="http://schemas.microsoft.com/office/drawing/2014/main" id="{D1F666BD-507D-64C9-E511-4685C6B3EFFC}"/>
              </a:ext>
            </a:extLst>
          </p:cNvPr>
          <p:cNvPicPr>
            <a:picLocks noChangeAspect="1"/>
          </p:cNvPicPr>
          <p:nvPr/>
        </p:nvPicPr>
        <p:blipFill>
          <a:blip r:embed="rId3"/>
          <a:stretch>
            <a:fillRect/>
          </a:stretch>
        </p:blipFill>
        <p:spPr>
          <a:xfrm>
            <a:off x="8617876" y="1555245"/>
            <a:ext cx="3188208" cy="2277808"/>
          </a:xfrm>
          <a:prstGeom prst="rect">
            <a:avLst/>
          </a:prstGeom>
          <a:ln>
            <a:solidFill>
              <a:srgbClr val="FF0000"/>
            </a:solidFill>
          </a:ln>
        </p:spPr>
      </p:pic>
    </p:spTree>
    <p:extLst>
      <p:ext uri="{BB962C8B-B14F-4D97-AF65-F5344CB8AC3E}">
        <p14:creationId xmlns:p14="http://schemas.microsoft.com/office/powerpoint/2010/main" val="359716784"/>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E23665E-0FD4-8968-2BBE-2A48FE26105D}"/>
              </a:ext>
            </a:extLst>
          </p:cNvPr>
          <p:cNvSpPr>
            <a:spLocks noGrp="1"/>
          </p:cNvSpPr>
          <p:nvPr>
            <p:ph type="title"/>
          </p:nvPr>
        </p:nvSpPr>
        <p:spPr>
          <a:xfrm>
            <a:off x="335397" y="379445"/>
            <a:ext cx="10515600" cy="479330"/>
          </a:xfrm>
        </p:spPr>
        <p:txBody>
          <a:bodyPr>
            <a:normAutofit fontScale="90000"/>
          </a:bodyPr>
          <a:lstStyle/>
          <a:p>
            <a:r>
              <a:rPr lang="en-US" b="1" dirty="0"/>
              <a:t>Software Design (Touch Sensor)</a:t>
            </a:r>
          </a:p>
        </p:txBody>
      </p:sp>
      <p:pic>
        <p:nvPicPr>
          <p:cNvPr id="5" name="Content Placeholder 7">
            <a:extLst>
              <a:ext uri="{FF2B5EF4-FFF2-40B4-BE49-F238E27FC236}">
                <a16:creationId xmlns:a16="http://schemas.microsoft.com/office/drawing/2014/main" id="{C618922E-7ACC-04BD-213B-1F9C391B2C49}"/>
              </a:ext>
            </a:extLst>
          </p:cNvPr>
          <p:cNvPicPr>
            <a:picLocks noGrp="1" noChangeAspect="1"/>
          </p:cNvPicPr>
          <p:nvPr>
            <p:ph sz="half" idx="1"/>
          </p:nvPr>
        </p:nvPicPr>
        <p:blipFill>
          <a:blip r:embed="rId3"/>
          <a:stretch>
            <a:fillRect/>
          </a:stretch>
        </p:blipFill>
        <p:spPr>
          <a:xfrm>
            <a:off x="431799" y="1243445"/>
            <a:ext cx="5064125" cy="4995446"/>
          </a:xfrm>
          <a:ln>
            <a:solidFill>
              <a:srgbClr val="FF0000"/>
            </a:solidFill>
          </a:ln>
        </p:spPr>
      </p:pic>
      <p:sp>
        <p:nvSpPr>
          <p:cNvPr id="6" name="Content Placeholder 5">
            <a:extLst>
              <a:ext uri="{FF2B5EF4-FFF2-40B4-BE49-F238E27FC236}">
                <a16:creationId xmlns:a16="http://schemas.microsoft.com/office/drawing/2014/main" id="{E9C0C9E0-C825-6EF2-4F70-6660E86460BC}"/>
              </a:ext>
            </a:extLst>
          </p:cNvPr>
          <p:cNvSpPr txBox="1">
            <a:spLocks/>
          </p:cNvSpPr>
          <p:nvPr/>
        </p:nvSpPr>
        <p:spPr>
          <a:xfrm>
            <a:off x="6172200" y="1188720"/>
            <a:ext cx="5181600" cy="5385816"/>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b="1" dirty="0">
                <a:latin typeface="Times New Roman" panose="02020603050405020304" pitchFamily="18" charset="0"/>
                <a:cs typeface="Times New Roman" panose="02020603050405020304" pitchFamily="18" charset="0"/>
              </a:rPr>
              <a:t>Data Storage</a:t>
            </a:r>
          </a:p>
          <a:p>
            <a:r>
              <a:rPr lang="en-US" sz="1200" dirty="0">
                <a:latin typeface="Times New Roman" panose="02020603050405020304" pitchFamily="18" charset="0"/>
                <a:cs typeface="Times New Roman" panose="02020603050405020304" pitchFamily="18" charset="0"/>
              </a:rPr>
              <a:t>Declares a function named </a:t>
            </a:r>
            <a:r>
              <a:rPr lang="en-US" sz="1200" dirty="0" err="1">
                <a:latin typeface="Times New Roman" panose="02020603050405020304" pitchFamily="18" charset="0"/>
                <a:cs typeface="Times New Roman" panose="02020603050405020304" pitchFamily="18" charset="0"/>
              </a:rPr>
              <a:t>Read_Touch_Sensors</a:t>
            </a:r>
            <a:r>
              <a:rPr lang="en-US" sz="1200" dirty="0">
                <a:latin typeface="Times New Roman" panose="02020603050405020304" pitchFamily="18" charset="0"/>
                <a:cs typeface="Times New Roman" panose="02020603050405020304" pitchFamily="18" charset="0"/>
              </a:rPr>
              <a:t>. </a:t>
            </a:r>
          </a:p>
          <a:p>
            <a:r>
              <a:rPr lang="en-US" sz="1200" dirty="0">
                <a:latin typeface="Times New Roman" panose="02020603050405020304" pitchFamily="18" charset="0"/>
                <a:cs typeface="Times New Roman" panose="02020603050405020304" pitchFamily="18" charset="0"/>
              </a:rPr>
              <a:t>It takes a pointer to an array (uint16_t *</a:t>
            </a:r>
            <a:r>
              <a:rPr lang="en-US" sz="1200" dirty="0" err="1">
                <a:latin typeface="Times New Roman" panose="02020603050405020304" pitchFamily="18" charset="0"/>
                <a:cs typeface="Times New Roman" panose="02020603050405020304" pitchFamily="18" charset="0"/>
              </a:rPr>
              <a:t>averagedTouch</a:t>
            </a:r>
            <a:r>
              <a:rPr lang="en-US" sz="1200" dirty="0">
                <a:latin typeface="Times New Roman" panose="02020603050405020304" pitchFamily="18" charset="0"/>
                <a:cs typeface="Times New Roman" panose="02020603050405020304" pitchFamily="18" charset="0"/>
              </a:rPr>
              <a:t>) where the averaged sensor values will be stored.</a:t>
            </a:r>
          </a:p>
          <a:p>
            <a:r>
              <a:rPr lang="en-US" sz="1200" dirty="0">
                <a:latin typeface="Times New Roman" panose="02020603050405020304" pitchFamily="18" charset="0"/>
                <a:cs typeface="Times New Roman" panose="02020603050405020304" pitchFamily="18" charset="0"/>
              </a:rPr>
              <a:t> Creates a 2D array called </a:t>
            </a:r>
            <a:r>
              <a:rPr lang="en-US" sz="1200" dirty="0" err="1">
                <a:latin typeface="Times New Roman" panose="02020603050405020304" pitchFamily="18" charset="0"/>
                <a:cs typeface="Times New Roman" panose="02020603050405020304" pitchFamily="18" charset="0"/>
              </a:rPr>
              <a:t>touchSensors</a:t>
            </a:r>
            <a:r>
              <a:rPr lang="en-US" sz="1200" dirty="0">
                <a:latin typeface="Times New Roman" panose="02020603050405020304" pitchFamily="18" charset="0"/>
                <a:cs typeface="Times New Roman" panose="02020603050405020304" pitchFamily="18" charset="0"/>
              </a:rPr>
              <a:t> with 16 rows and 2 columns.</a:t>
            </a:r>
          </a:p>
          <a:p>
            <a:r>
              <a:rPr lang="en-US" sz="1200" dirty="0">
                <a:latin typeface="Times New Roman" panose="02020603050405020304" pitchFamily="18" charset="0"/>
                <a:cs typeface="Times New Roman" panose="02020603050405020304" pitchFamily="18" charset="0"/>
              </a:rPr>
              <a:t>Each row stores readings for two touch sensors.</a:t>
            </a:r>
          </a:p>
          <a:p>
            <a:r>
              <a:rPr lang="en-US" sz="1200" dirty="0">
                <a:latin typeface="Times New Roman" panose="02020603050405020304" pitchFamily="18" charset="0"/>
                <a:cs typeface="Times New Roman" panose="02020603050405020304" pitchFamily="18" charset="0"/>
              </a:rPr>
              <a:t>The values are stored as uint8_t because each reading is either 0 (no touch) or 1 (touch detected).</a:t>
            </a:r>
          </a:p>
          <a:p>
            <a:pPr marL="0" indent="0">
              <a:buFont typeface="Arial" panose="020B0604020202020204" pitchFamily="34" charset="0"/>
              <a:buNone/>
            </a:pPr>
            <a:r>
              <a:rPr lang="en-US" sz="1400" b="1" dirty="0">
                <a:latin typeface="Times New Roman" panose="02020603050405020304" pitchFamily="18" charset="0"/>
                <a:cs typeface="Times New Roman" panose="02020603050405020304" pitchFamily="18" charset="0"/>
              </a:rPr>
              <a:t>Initial Setup</a:t>
            </a:r>
          </a:p>
          <a:p>
            <a:r>
              <a:rPr lang="en-US" sz="1200" dirty="0">
                <a:latin typeface="Times New Roman" panose="02020603050405020304" pitchFamily="18" charset="0"/>
                <a:cs typeface="Times New Roman" panose="02020603050405020304" pitchFamily="18" charset="0"/>
              </a:rPr>
              <a:t>Loop iterates 16 times, collecting 16 samples for each sensor.</a:t>
            </a:r>
          </a:p>
          <a:p>
            <a:r>
              <a:rPr lang="en-US" sz="1200" dirty="0">
                <a:latin typeface="Times New Roman" panose="02020603050405020304" pitchFamily="18" charset="0"/>
                <a:cs typeface="Times New Roman" panose="02020603050405020304" pitchFamily="18" charset="0"/>
              </a:rPr>
              <a:t>Reads the state of GPIO pin 0 (sensor 1) and GPIO pin 1 (sensor 2) from port B.</a:t>
            </a:r>
          </a:p>
          <a:p>
            <a:r>
              <a:rPr lang="en-US" sz="1200" dirty="0">
                <a:latin typeface="Times New Roman" panose="02020603050405020304" pitchFamily="18" charset="0"/>
                <a:cs typeface="Times New Roman" panose="02020603050405020304" pitchFamily="18" charset="0"/>
              </a:rPr>
              <a:t>Adds a 1-millisecond delay between each reading. This ensures that readings are taken at slightly different times instead of all at once.</a:t>
            </a:r>
          </a:p>
          <a:p>
            <a:r>
              <a:rPr lang="en-US" sz="1200" dirty="0">
                <a:latin typeface="Times New Roman" panose="02020603050405020304" pitchFamily="18" charset="0"/>
                <a:cs typeface="Times New Roman" panose="02020603050405020304" pitchFamily="18" charset="0"/>
              </a:rPr>
              <a:t>Initializes the averaging variables to zero.</a:t>
            </a:r>
          </a:p>
          <a:p>
            <a:pPr marL="0" indent="0">
              <a:buFont typeface="Arial" panose="020B0604020202020204" pitchFamily="34" charset="0"/>
              <a:buNone/>
            </a:pPr>
            <a:r>
              <a:rPr lang="en-US" sz="1400" b="1" dirty="0">
                <a:latin typeface="Times New Roman" panose="02020603050405020304" pitchFamily="18" charset="0"/>
                <a:cs typeface="Times New Roman" panose="02020603050405020304" pitchFamily="18" charset="0"/>
              </a:rPr>
              <a:t>Result</a:t>
            </a:r>
          </a:p>
          <a:p>
            <a:r>
              <a:rPr lang="en-US" sz="1400" dirty="0">
                <a:latin typeface="Times New Roman" panose="02020603050405020304" pitchFamily="18" charset="0"/>
                <a:cs typeface="Times New Roman" panose="02020603050405020304" pitchFamily="18" charset="0"/>
              </a:rPr>
              <a:t>Iterates through the stored readings. Sums up all readings for sensor 1 and sensor 2 separately.</a:t>
            </a:r>
          </a:p>
          <a:p>
            <a:r>
              <a:rPr lang="en-US" sz="1400" dirty="0">
                <a:latin typeface="Times New Roman" panose="02020603050405020304" pitchFamily="18" charset="0"/>
                <a:cs typeface="Times New Roman" panose="02020603050405020304" pitchFamily="18" charset="0"/>
              </a:rPr>
              <a:t>Divides the sum by 16 to calculate the average. Since each reading is either 0 or 1, this will result in a fractional value (which gets truncated to an integer since </a:t>
            </a:r>
            <a:r>
              <a:rPr lang="en-US" sz="1400" dirty="0" err="1">
                <a:latin typeface="Times New Roman" panose="02020603050405020304" pitchFamily="18" charset="0"/>
                <a:cs typeface="Times New Roman" panose="02020603050405020304" pitchFamily="18" charset="0"/>
              </a:rPr>
              <a:t>averagedTouch</a:t>
            </a:r>
            <a:r>
              <a:rPr lang="en-US" sz="1400" dirty="0">
                <a:latin typeface="Times New Roman" panose="02020603050405020304" pitchFamily="18" charset="0"/>
                <a:cs typeface="Times New Roman" panose="02020603050405020304" pitchFamily="18" charset="0"/>
              </a:rPr>
              <a:t> is uint16_t).</a:t>
            </a:r>
          </a:p>
        </p:txBody>
      </p:sp>
      <p:sp>
        <p:nvSpPr>
          <p:cNvPr id="7" name="Rectangle 2">
            <a:extLst>
              <a:ext uri="{FF2B5EF4-FFF2-40B4-BE49-F238E27FC236}">
                <a16:creationId xmlns:a16="http://schemas.microsoft.com/office/drawing/2014/main" id="{9546E73A-C06D-7B79-2CF1-8E7386FEA326}"/>
              </a:ext>
            </a:extLst>
          </p:cNvPr>
          <p:cNvSpPr>
            <a:spLocks noChangeArrowheads="1"/>
          </p:cNvSpPr>
          <p:nvPr/>
        </p:nvSpPr>
        <p:spPr bwMode="auto">
          <a:xfrm>
            <a:off x="335397" y="932731"/>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79839549"/>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5DB9-DFF7-499C-97BB-4D8B67BCCB7F}"/>
              </a:ext>
            </a:extLst>
          </p:cNvPr>
          <p:cNvSpPr>
            <a:spLocks noGrp="1"/>
          </p:cNvSpPr>
          <p:nvPr>
            <p:ph type="title"/>
          </p:nvPr>
        </p:nvSpPr>
        <p:spPr>
          <a:xfrm>
            <a:off x="455815" y="0"/>
            <a:ext cx="10515600" cy="1325563"/>
          </a:xfrm>
        </p:spPr>
        <p:txBody>
          <a:bodyPr/>
          <a:lstStyle/>
          <a:p>
            <a:r>
              <a:rPr lang="en-US" b="1" dirty="0"/>
              <a:t>Software Design (MPU6050)</a:t>
            </a:r>
            <a:r>
              <a:rPr lang="en-US" dirty="0"/>
              <a:t> </a:t>
            </a:r>
            <a:endParaRPr lang="en-US" b="1" dirty="0"/>
          </a:p>
        </p:txBody>
      </p:sp>
      <p:sp>
        <p:nvSpPr>
          <p:cNvPr id="4" name="Rectangle 2">
            <a:extLst>
              <a:ext uri="{FF2B5EF4-FFF2-40B4-BE49-F238E27FC236}">
                <a16:creationId xmlns:a16="http://schemas.microsoft.com/office/drawing/2014/main" id="{55435C03-DF4F-42E6-95C1-E52FD70DFFA8}"/>
              </a:ext>
            </a:extLst>
          </p:cNvPr>
          <p:cNvSpPr>
            <a:spLocks noChangeArrowheads="1"/>
          </p:cNvSpPr>
          <p:nvPr/>
        </p:nvSpPr>
        <p:spPr bwMode="auto">
          <a:xfrm>
            <a:off x="554145" y="965050"/>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5" name="Rectangle 4">
            <a:extLst>
              <a:ext uri="{FF2B5EF4-FFF2-40B4-BE49-F238E27FC236}">
                <a16:creationId xmlns:a16="http://schemas.microsoft.com/office/drawing/2014/main" id="{D322BA64-4C24-4085-85AA-D6DAD690E66D}"/>
              </a:ext>
            </a:extLst>
          </p:cNvPr>
          <p:cNvSpPr/>
          <p:nvPr/>
        </p:nvSpPr>
        <p:spPr>
          <a:xfrm>
            <a:off x="375923" y="1325563"/>
            <a:ext cx="6096000" cy="1077218"/>
          </a:xfrm>
          <a:prstGeom prst="rect">
            <a:avLst/>
          </a:prstGeom>
        </p:spPr>
        <p:txBody>
          <a:bodyPr>
            <a:spAutoFit/>
          </a:bodyPr>
          <a:lstStyle/>
          <a:p>
            <a:pPr algn="just"/>
            <a:r>
              <a:rPr lang="en-US" sz="1600" b="1" dirty="0">
                <a:highlight>
                  <a:srgbClr val="00FFFF"/>
                </a:highlight>
              </a:rPr>
              <a:t>What is MPU 6050? </a:t>
            </a:r>
          </a:p>
          <a:p>
            <a:pPr algn="just"/>
            <a:r>
              <a:rPr lang="en-US" sz="1600" b="1" dirty="0"/>
              <a:t>	</a:t>
            </a:r>
          </a:p>
          <a:p>
            <a:pPr marL="285750" indent="-285750" algn="just">
              <a:buFont typeface="Wingdings" panose="05000000000000000000" pitchFamily="2" charset="2"/>
              <a:buChar char="q"/>
            </a:pPr>
            <a:r>
              <a:rPr lang="en-US" sz="1600" dirty="0"/>
              <a:t>The MPU-6050 is a popular 6-axis motion tracking IC (3-axis gyroscope and 3-axis accelerometer) that communicates via I2C.</a:t>
            </a:r>
          </a:p>
        </p:txBody>
      </p:sp>
      <p:pic>
        <p:nvPicPr>
          <p:cNvPr id="6" name="Picture 5">
            <a:extLst>
              <a:ext uri="{FF2B5EF4-FFF2-40B4-BE49-F238E27FC236}">
                <a16:creationId xmlns:a16="http://schemas.microsoft.com/office/drawing/2014/main" id="{3BBFCC4C-24DB-41D4-AB24-3DB7FE4F58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1815" y="1080056"/>
            <a:ext cx="5525885" cy="2421114"/>
          </a:xfrm>
          <a:prstGeom prst="rect">
            <a:avLst/>
          </a:prstGeom>
          <a:ln>
            <a:solidFill>
              <a:srgbClr val="FF0000"/>
            </a:solidFill>
          </a:ln>
        </p:spPr>
      </p:pic>
      <p:sp>
        <p:nvSpPr>
          <p:cNvPr id="11" name="TextBox 10">
            <a:extLst>
              <a:ext uri="{FF2B5EF4-FFF2-40B4-BE49-F238E27FC236}">
                <a16:creationId xmlns:a16="http://schemas.microsoft.com/office/drawing/2014/main" id="{7C251908-8E4A-4237-8A80-9F4F0D12F4DB}"/>
              </a:ext>
            </a:extLst>
          </p:cNvPr>
          <p:cNvSpPr txBox="1"/>
          <p:nvPr/>
        </p:nvSpPr>
        <p:spPr>
          <a:xfrm>
            <a:off x="539165" y="2717575"/>
            <a:ext cx="5638800" cy="3354765"/>
          </a:xfrm>
          <a:prstGeom prst="rect">
            <a:avLst/>
          </a:prstGeom>
          <a:solidFill>
            <a:schemeClr val="accent1">
              <a:lumMod val="20000"/>
              <a:lumOff val="80000"/>
            </a:schemeClr>
          </a:solidFill>
        </p:spPr>
        <p:txBody>
          <a:bodyPr wrap="square" rtlCol="0">
            <a:spAutoFit/>
          </a:bodyPr>
          <a:lstStyle/>
          <a:p>
            <a:pPr marL="0" marR="0">
              <a:spcBef>
                <a:spcPts val="0"/>
              </a:spcBef>
              <a:spcAft>
                <a:spcPts val="0"/>
              </a:spcAft>
            </a:pPr>
            <a:r>
              <a:rPr lang="en-US" sz="1200" b="1" dirty="0">
                <a:solidFill>
                  <a:srgbClr val="7F0055"/>
                </a:solidFill>
                <a:effectLst/>
                <a:latin typeface="Arial" panose="020B0604020202020204" pitchFamily="34" charset="0"/>
                <a:cs typeface="Arial" panose="020B0604020202020204" pitchFamily="34" charset="0"/>
              </a:rPr>
              <a:t>#define</a:t>
            </a:r>
            <a:r>
              <a:rPr lang="en-US" sz="1200" dirty="0">
                <a:solidFill>
                  <a:srgbClr val="000000"/>
                </a:solidFill>
                <a:effectLst/>
                <a:latin typeface="Arial" panose="020B0604020202020204" pitchFamily="34" charset="0"/>
                <a:cs typeface="Arial" panose="020B0604020202020204" pitchFamily="34" charset="0"/>
              </a:rPr>
              <a:t> MPU6050_ADDR 0x68 &lt;&lt; 1 </a:t>
            </a:r>
            <a:r>
              <a:rPr lang="en-US" sz="1200" dirty="0">
                <a:solidFill>
                  <a:srgbClr val="3F7F5F"/>
                </a:solidFill>
                <a:effectLst/>
                <a:latin typeface="Arial" panose="020B0604020202020204" pitchFamily="34" charset="0"/>
                <a:cs typeface="Arial" panose="020B0604020202020204" pitchFamily="34" charset="0"/>
              </a:rPr>
              <a:t>// Shifted left for STM32 HAL</a:t>
            </a:r>
          </a:p>
          <a:p>
            <a:pPr marL="0" marR="0">
              <a:spcBef>
                <a:spcPts val="0"/>
              </a:spcBef>
              <a:spcAft>
                <a:spcPts val="0"/>
              </a:spcAft>
            </a:pPr>
            <a:endParaRPr lang="en-US" sz="1200" dirty="0">
              <a:solidFill>
                <a:srgbClr val="3F7F5F"/>
              </a:solidFill>
              <a:latin typeface="Arial" panose="020B0604020202020204" pitchFamily="34" charset="0"/>
              <a:cs typeface="Arial" panose="020B0604020202020204" pitchFamily="34" charset="0"/>
            </a:endParaRPr>
          </a:p>
          <a:p>
            <a:pPr marL="0" marR="0">
              <a:spcBef>
                <a:spcPts val="0"/>
              </a:spcBef>
              <a:spcAft>
                <a:spcPts val="0"/>
              </a:spcAft>
            </a:pPr>
            <a:r>
              <a:rPr lang="en-US" sz="800" b="1" dirty="0">
                <a:solidFill>
                  <a:srgbClr val="7F0055"/>
                </a:solidFill>
                <a:effectLst/>
                <a:latin typeface="Courier New" panose="02070309020205020404" pitchFamily="49" charset="0"/>
              </a:rPr>
              <a:t>void</a:t>
            </a:r>
            <a:r>
              <a:rPr lang="en-US" sz="800" dirty="0">
                <a:solidFill>
                  <a:srgbClr val="000000"/>
                </a:solidFill>
                <a:effectLst/>
                <a:latin typeface="Courier New" panose="02070309020205020404" pitchFamily="49" charset="0"/>
              </a:rPr>
              <a:t> </a:t>
            </a:r>
            <a:r>
              <a:rPr lang="en-US" sz="800" b="1" dirty="0">
                <a:solidFill>
                  <a:srgbClr val="000000"/>
                </a:solidFill>
                <a:effectLst/>
                <a:latin typeface="Courier New" panose="02070309020205020404" pitchFamily="49" charset="0"/>
              </a:rPr>
              <a:t>MPU6050_Init</a:t>
            </a:r>
            <a:r>
              <a:rPr lang="en-US" sz="800" dirty="0">
                <a:solidFill>
                  <a:srgbClr val="000000"/>
                </a:solidFill>
                <a:effectLst/>
                <a:latin typeface="Courier New" panose="02070309020205020404" pitchFamily="49" charset="0"/>
              </a:rPr>
              <a:t>(</a:t>
            </a:r>
            <a:r>
              <a:rPr lang="en-US" sz="800" b="1" dirty="0">
                <a:solidFill>
                  <a:srgbClr val="7F0055"/>
                </a:solidFill>
                <a:effectLst/>
                <a:latin typeface="Courier New" panose="02070309020205020404" pitchFamily="49" charset="0"/>
              </a:rPr>
              <a:t>void</a:t>
            </a:r>
            <a:r>
              <a:rPr lang="en-US" sz="800" dirty="0">
                <a:solidFill>
                  <a:srgbClr val="000000"/>
                </a:solidFill>
                <a:effectLst/>
                <a:latin typeface="Courier New" panose="02070309020205020404" pitchFamily="49" charset="0"/>
              </a:rPr>
              <a:t>) {</a:t>
            </a:r>
          </a:p>
          <a:p>
            <a:pPr marL="0" marR="0">
              <a:spcBef>
                <a:spcPts val="0"/>
              </a:spcBef>
              <a:spcAft>
                <a:spcPts val="0"/>
              </a:spcAft>
            </a:pPr>
            <a:r>
              <a:rPr lang="en-US" sz="800" dirty="0">
                <a:solidFill>
                  <a:srgbClr val="005032"/>
                </a:solidFill>
                <a:effectLst/>
                <a:latin typeface="Courier New" panose="02070309020205020404" pitchFamily="49" charset="0"/>
              </a:rPr>
              <a:t>uint8_t</a:t>
            </a:r>
            <a:r>
              <a:rPr lang="en-US" sz="800" dirty="0">
                <a:solidFill>
                  <a:srgbClr val="000000"/>
                </a:solidFill>
                <a:effectLst/>
                <a:latin typeface="Courier New" panose="02070309020205020404" pitchFamily="49" charset="0"/>
              </a:rPr>
              <a:t> data;</a:t>
            </a:r>
          </a:p>
          <a:p>
            <a:pPr marL="0" marR="0">
              <a:spcBef>
                <a:spcPts val="0"/>
              </a:spcBef>
              <a:spcAft>
                <a:spcPts val="0"/>
              </a:spcAft>
            </a:pPr>
            <a:br>
              <a:rPr lang="en-US" sz="800" dirty="0">
                <a:solidFill>
                  <a:srgbClr val="000000"/>
                </a:solidFill>
                <a:effectLst/>
                <a:latin typeface="Courier New" panose="02070309020205020404" pitchFamily="49" charset="0"/>
              </a:rPr>
            </a:br>
            <a:endParaRPr lang="en-US" sz="800" dirty="0">
              <a:solidFill>
                <a:srgbClr val="000000"/>
              </a:solidFill>
              <a:effectLst/>
              <a:latin typeface="Courier New" panose="02070309020205020404" pitchFamily="49" charset="0"/>
            </a:endParaRPr>
          </a:p>
          <a:p>
            <a:pPr marL="0" marR="0">
              <a:spcBef>
                <a:spcPts val="0"/>
              </a:spcBef>
              <a:spcAft>
                <a:spcPts val="0"/>
              </a:spcAft>
            </a:pPr>
            <a:r>
              <a:rPr lang="en-US" sz="800" dirty="0">
                <a:solidFill>
                  <a:srgbClr val="3F7F5F"/>
                </a:solidFill>
                <a:effectLst/>
                <a:latin typeface="Courier New" panose="02070309020205020404" pitchFamily="49" charset="0"/>
              </a:rPr>
              <a:t>// Check MPU6050 WHO_AM_I Register</a:t>
            </a:r>
            <a:endParaRPr lang="en-US" sz="800" dirty="0">
              <a:solidFill>
                <a:srgbClr val="000000"/>
              </a:solidFill>
              <a:effectLst/>
              <a:latin typeface="Courier New" panose="02070309020205020404" pitchFamily="49" charset="0"/>
            </a:endParaRPr>
          </a:p>
          <a:p>
            <a:pPr marL="0" marR="0">
              <a:spcBef>
                <a:spcPts val="0"/>
              </a:spcBef>
              <a:spcAft>
                <a:spcPts val="0"/>
              </a:spcAft>
            </a:pPr>
            <a:r>
              <a:rPr lang="en-US" sz="800" dirty="0">
                <a:solidFill>
                  <a:srgbClr val="000000"/>
                </a:solidFill>
                <a:effectLst/>
                <a:latin typeface="Courier New" panose="02070309020205020404" pitchFamily="49" charset="0"/>
              </a:rPr>
              <a:t>HAL_I2C_Mem_Read(&amp;hi2c1, MPU6050_ADDR, 0x75, 1, &amp;check, 1, HAL_MAX_DELAY);</a:t>
            </a:r>
          </a:p>
          <a:p>
            <a:pPr marL="0" marR="0">
              <a:spcBef>
                <a:spcPts val="0"/>
              </a:spcBef>
              <a:spcAft>
                <a:spcPts val="0"/>
              </a:spcAft>
            </a:pPr>
            <a:r>
              <a:rPr lang="en-US" sz="800" b="1" dirty="0">
                <a:solidFill>
                  <a:srgbClr val="7F0055"/>
                </a:solidFill>
                <a:effectLst/>
                <a:latin typeface="Courier New" panose="02070309020205020404" pitchFamily="49" charset="0"/>
              </a:rPr>
              <a:t>if</a:t>
            </a:r>
            <a:r>
              <a:rPr lang="en-US" sz="800" dirty="0">
                <a:solidFill>
                  <a:srgbClr val="000000"/>
                </a:solidFill>
                <a:effectLst/>
                <a:latin typeface="Courier New" panose="02070309020205020404" pitchFamily="49" charset="0"/>
              </a:rPr>
              <a:t> (check == 0x68) { </a:t>
            </a:r>
            <a:r>
              <a:rPr lang="en-US" sz="800" dirty="0">
                <a:solidFill>
                  <a:srgbClr val="3F7F5F"/>
                </a:solidFill>
                <a:effectLst/>
                <a:latin typeface="Courier New" panose="02070309020205020404" pitchFamily="49" charset="0"/>
              </a:rPr>
              <a:t>// Check if the response is correct</a:t>
            </a:r>
            <a:endParaRPr lang="en-US" sz="800" dirty="0">
              <a:solidFill>
                <a:srgbClr val="000000"/>
              </a:solidFill>
              <a:effectLst/>
              <a:latin typeface="Courier New" panose="02070309020205020404" pitchFamily="49" charset="0"/>
            </a:endParaRPr>
          </a:p>
          <a:p>
            <a:pPr marL="0" marR="0">
              <a:spcBef>
                <a:spcPts val="0"/>
              </a:spcBef>
              <a:spcAft>
                <a:spcPts val="0"/>
              </a:spcAft>
            </a:pPr>
            <a:r>
              <a:rPr lang="en-US" sz="800" dirty="0">
                <a:solidFill>
                  <a:srgbClr val="3F7F5F"/>
                </a:solidFill>
                <a:effectLst/>
                <a:latin typeface="Courier New" panose="02070309020205020404" pitchFamily="49" charset="0"/>
              </a:rPr>
              <a:t>// Wake up the sensor by writing 0 to the power management register</a:t>
            </a:r>
            <a:endParaRPr lang="en-US" sz="800" dirty="0">
              <a:solidFill>
                <a:srgbClr val="000000"/>
              </a:solidFill>
              <a:effectLst/>
              <a:latin typeface="Courier New" panose="02070309020205020404" pitchFamily="49" charset="0"/>
            </a:endParaRPr>
          </a:p>
          <a:p>
            <a:pPr marL="0" marR="0">
              <a:spcBef>
                <a:spcPts val="0"/>
              </a:spcBef>
              <a:spcAft>
                <a:spcPts val="0"/>
              </a:spcAft>
            </a:pPr>
            <a:r>
              <a:rPr lang="en-US" sz="800" dirty="0">
                <a:solidFill>
                  <a:srgbClr val="000000"/>
                </a:solidFill>
                <a:effectLst/>
                <a:latin typeface="Courier New" panose="02070309020205020404" pitchFamily="49" charset="0"/>
              </a:rPr>
              <a:t>data = 0x00;</a:t>
            </a:r>
          </a:p>
          <a:p>
            <a:pPr marL="0" marR="0">
              <a:spcBef>
                <a:spcPts val="0"/>
              </a:spcBef>
              <a:spcAft>
                <a:spcPts val="0"/>
              </a:spcAft>
            </a:pPr>
            <a:r>
              <a:rPr lang="en-US" sz="800" dirty="0">
                <a:solidFill>
                  <a:srgbClr val="000000"/>
                </a:solidFill>
                <a:effectLst/>
                <a:latin typeface="Courier New" panose="02070309020205020404" pitchFamily="49" charset="0"/>
              </a:rPr>
              <a:t>HAL_I2C_Mem_Write(&amp;hi2c1, MPU6050_ADDR, 0x6B, 1, &amp;data, 1, HAL_MAX_DELAY);</a:t>
            </a:r>
          </a:p>
          <a:p>
            <a:pPr marL="0" marR="0">
              <a:spcBef>
                <a:spcPts val="0"/>
              </a:spcBef>
              <a:spcAft>
                <a:spcPts val="0"/>
              </a:spcAft>
            </a:pPr>
            <a:br>
              <a:rPr lang="en-US" sz="800" dirty="0">
                <a:solidFill>
                  <a:srgbClr val="000000"/>
                </a:solidFill>
                <a:effectLst/>
                <a:latin typeface="Courier New" panose="02070309020205020404" pitchFamily="49" charset="0"/>
              </a:rPr>
            </a:br>
            <a:endParaRPr lang="en-US" sz="800" dirty="0">
              <a:solidFill>
                <a:srgbClr val="000000"/>
              </a:solidFill>
              <a:effectLst/>
              <a:latin typeface="Courier New" panose="02070309020205020404" pitchFamily="49" charset="0"/>
            </a:endParaRPr>
          </a:p>
          <a:p>
            <a:pPr marL="0" marR="0">
              <a:spcBef>
                <a:spcPts val="0"/>
              </a:spcBef>
              <a:spcAft>
                <a:spcPts val="0"/>
              </a:spcAft>
            </a:pPr>
            <a:r>
              <a:rPr lang="en-US" sz="800" dirty="0">
                <a:solidFill>
                  <a:srgbClr val="3F7F5F"/>
                </a:solidFill>
                <a:effectLst/>
                <a:latin typeface="Courier New" panose="02070309020205020404" pitchFamily="49" charset="0"/>
              </a:rPr>
              <a:t>// Configure accelerometer range to ±2g (default)</a:t>
            </a:r>
            <a:endParaRPr lang="en-US" sz="800" dirty="0">
              <a:solidFill>
                <a:srgbClr val="000000"/>
              </a:solidFill>
              <a:effectLst/>
              <a:latin typeface="Courier New" panose="02070309020205020404" pitchFamily="49" charset="0"/>
            </a:endParaRPr>
          </a:p>
          <a:p>
            <a:pPr marL="0" marR="0">
              <a:spcBef>
                <a:spcPts val="0"/>
              </a:spcBef>
              <a:spcAft>
                <a:spcPts val="0"/>
              </a:spcAft>
            </a:pPr>
            <a:r>
              <a:rPr lang="en-US" sz="800" dirty="0">
                <a:solidFill>
                  <a:srgbClr val="000000"/>
                </a:solidFill>
                <a:effectLst/>
                <a:latin typeface="Courier New" panose="02070309020205020404" pitchFamily="49" charset="0"/>
              </a:rPr>
              <a:t>data = 0x00;</a:t>
            </a:r>
          </a:p>
          <a:p>
            <a:pPr marL="0" marR="0">
              <a:spcBef>
                <a:spcPts val="0"/>
              </a:spcBef>
              <a:spcAft>
                <a:spcPts val="0"/>
              </a:spcAft>
            </a:pPr>
            <a:r>
              <a:rPr lang="en-US" sz="800" dirty="0">
                <a:solidFill>
                  <a:srgbClr val="000000"/>
                </a:solidFill>
                <a:effectLst/>
                <a:latin typeface="Courier New" panose="02070309020205020404" pitchFamily="49" charset="0"/>
              </a:rPr>
              <a:t>HAL_I2C_Mem_Write(&amp;hi2c1, MPU6050_ADDR, 0x1C, 1, &amp;data, 1, HAL_MAX_DELAY);</a:t>
            </a:r>
          </a:p>
          <a:p>
            <a:pPr marL="0" marR="0">
              <a:spcBef>
                <a:spcPts val="0"/>
              </a:spcBef>
              <a:spcAft>
                <a:spcPts val="0"/>
              </a:spcAft>
            </a:pPr>
            <a:br>
              <a:rPr lang="en-US" sz="800" dirty="0">
                <a:solidFill>
                  <a:srgbClr val="000000"/>
                </a:solidFill>
                <a:effectLst/>
                <a:latin typeface="Courier New" panose="02070309020205020404" pitchFamily="49" charset="0"/>
              </a:rPr>
            </a:br>
            <a:endParaRPr lang="en-US" sz="800" dirty="0">
              <a:solidFill>
                <a:srgbClr val="000000"/>
              </a:solidFill>
              <a:effectLst/>
              <a:latin typeface="Courier New" panose="02070309020205020404" pitchFamily="49" charset="0"/>
            </a:endParaRPr>
          </a:p>
          <a:p>
            <a:pPr marL="0" marR="0">
              <a:spcBef>
                <a:spcPts val="0"/>
              </a:spcBef>
              <a:spcAft>
                <a:spcPts val="0"/>
              </a:spcAft>
            </a:pPr>
            <a:r>
              <a:rPr lang="en-US" sz="800" dirty="0">
                <a:solidFill>
                  <a:srgbClr val="3F7F5F"/>
                </a:solidFill>
                <a:effectLst/>
                <a:latin typeface="Courier New" panose="02070309020205020404" pitchFamily="49" charset="0"/>
              </a:rPr>
              <a:t>// Configure gyroscope range to ±250°/s (default)</a:t>
            </a:r>
            <a:endParaRPr lang="en-US" sz="800" dirty="0">
              <a:solidFill>
                <a:srgbClr val="000000"/>
              </a:solidFill>
              <a:effectLst/>
              <a:latin typeface="Courier New" panose="02070309020205020404" pitchFamily="49" charset="0"/>
            </a:endParaRPr>
          </a:p>
          <a:p>
            <a:pPr marL="0" marR="0">
              <a:spcBef>
                <a:spcPts val="0"/>
              </a:spcBef>
              <a:spcAft>
                <a:spcPts val="0"/>
              </a:spcAft>
            </a:pPr>
            <a:r>
              <a:rPr lang="en-US" sz="800" dirty="0">
                <a:solidFill>
                  <a:srgbClr val="000000"/>
                </a:solidFill>
                <a:effectLst/>
                <a:latin typeface="Courier New" panose="02070309020205020404" pitchFamily="49" charset="0"/>
              </a:rPr>
              <a:t>data = 0x00;</a:t>
            </a:r>
          </a:p>
          <a:p>
            <a:pPr marL="0" marR="0">
              <a:spcBef>
                <a:spcPts val="0"/>
              </a:spcBef>
              <a:spcAft>
                <a:spcPts val="0"/>
              </a:spcAft>
            </a:pPr>
            <a:r>
              <a:rPr lang="en-US" sz="800" dirty="0">
                <a:solidFill>
                  <a:srgbClr val="000000"/>
                </a:solidFill>
                <a:effectLst/>
                <a:latin typeface="Courier New" panose="02070309020205020404" pitchFamily="49" charset="0"/>
              </a:rPr>
              <a:t>HAL_I2C_Mem_Write(&amp;hi2c1, MPU6050_ADDR, 0x1B, 1, &amp;data, 1, HAL_MAX_DELAY);</a:t>
            </a:r>
          </a:p>
          <a:p>
            <a:pPr marL="0" marR="0">
              <a:spcBef>
                <a:spcPts val="0"/>
              </a:spcBef>
              <a:spcAft>
                <a:spcPts val="0"/>
              </a:spcAft>
            </a:pPr>
            <a:r>
              <a:rPr lang="en-US" sz="800" dirty="0">
                <a:solidFill>
                  <a:srgbClr val="000000"/>
                </a:solidFill>
                <a:effectLst/>
                <a:latin typeface="Courier New" panose="02070309020205020404" pitchFamily="49" charset="0"/>
              </a:rPr>
              <a:t>}</a:t>
            </a:r>
          </a:p>
          <a:p>
            <a:pPr marL="0" marR="0">
              <a:spcBef>
                <a:spcPts val="0"/>
              </a:spcBef>
              <a:spcAft>
                <a:spcPts val="0"/>
              </a:spcAft>
            </a:pPr>
            <a:r>
              <a:rPr lang="en-US" sz="800" dirty="0">
                <a:solidFill>
                  <a:srgbClr val="000000"/>
                </a:solidFill>
                <a:effectLst/>
                <a:latin typeface="Courier New" panose="02070309020205020404" pitchFamily="49" charset="0"/>
              </a:rPr>
              <a:t>}</a:t>
            </a:r>
          </a:p>
          <a:p>
            <a:pPr marL="0" marR="0">
              <a:spcBef>
                <a:spcPts val="0"/>
              </a:spcBef>
              <a:spcAft>
                <a:spcPts val="0"/>
              </a:spcAft>
            </a:pPr>
            <a:endParaRPr lang="en-US" sz="1200" dirty="0">
              <a:solidFill>
                <a:srgbClr val="000000"/>
              </a:solidFill>
              <a:effectLst/>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54891399-32F9-44A0-A179-FE6266C83C88}"/>
              </a:ext>
            </a:extLst>
          </p:cNvPr>
          <p:cNvSpPr txBox="1"/>
          <p:nvPr/>
        </p:nvSpPr>
        <p:spPr>
          <a:xfrm>
            <a:off x="6187217" y="3639110"/>
            <a:ext cx="5974713" cy="2446824"/>
          </a:xfrm>
          <a:prstGeom prst="rect">
            <a:avLst/>
          </a:prstGeom>
          <a:solidFill>
            <a:schemeClr val="accent4">
              <a:lumMod val="20000"/>
              <a:lumOff val="80000"/>
            </a:schemeClr>
          </a:solidFill>
        </p:spPr>
        <p:txBody>
          <a:bodyPr wrap="square" rtlCol="0">
            <a:spAutoFit/>
          </a:bodyPr>
          <a:lstStyle/>
          <a:p>
            <a:r>
              <a:rPr lang="it-IT" sz="900" b="1" dirty="0">
                <a:solidFill>
                  <a:srgbClr val="7F0055"/>
                </a:solidFill>
                <a:effectLst/>
                <a:latin typeface="Courier New" panose="02070309020205020404" pitchFamily="49" charset="0"/>
              </a:rPr>
              <a:t>#define</a:t>
            </a:r>
            <a:r>
              <a:rPr lang="it-IT" sz="900" dirty="0">
                <a:solidFill>
                  <a:srgbClr val="000000"/>
                </a:solidFill>
                <a:effectLst/>
                <a:latin typeface="Courier New" panose="02070309020205020404" pitchFamily="49" charset="0"/>
              </a:rPr>
              <a:t> ACCEL_XOUT_H 0x3B</a:t>
            </a:r>
          </a:p>
          <a:p>
            <a:pPr marL="0" marR="0">
              <a:spcBef>
                <a:spcPts val="0"/>
              </a:spcBef>
              <a:spcAft>
                <a:spcPts val="0"/>
              </a:spcAft>
            </a:pPr>
            <a:r>
              <a:rPr lang="en-US" sz="900" b="1" dirty="0">
                <a:solidFill>
                  <a:srgbClr val="7F0055"/>
                </a:solidFill>
                <a:effectLst/>
                <a:latin typeface="Courier New" panose="02070309020205020404" pitchFamily="49" charset="0"/>
              </a:rPr>
              <a:t>void</a:t>
            </a:r>
            <a:r>
              <a:rPr lang="en-US" sz="900" dirty="0">
                <a:solidFill>
                  <a:srgbClr val="000000"/>
                </a:solidFill>
                <a:effectLst/>
                <a:latin typeface="Courier New" panose="02070309020205020404" pitchFamily="49" charset="0"/>
              </a:rPr>
              <a:t> </a:t>
            </a:r>
            <a:r>
              <a:rPr lang="en-US" sz="900" b="1" dirty="0">
                <a:solidFill>
                  <a:srgbClr val="000000"/>
                </a:solidFill>
                <a:effectLst/>
                <a:latin typeface="Courier New" panose="02070309020205020404" pitchFamily="49" charset="0"/>
              </a:rPr>
              <a:t>MPU6050_ReadAccelGyro</a:t>
            </a:r>
            <a:r>
              <a:rPr lang="en-US" sz="900" dirty="0">
                <a:solidFill>
                  <a:srgbClr val="000000"/>
                </a:solidFill>
                <a:effectLst/>
                <a:latin typeface="Courier New" panose="02070309020205020404" pitchFamily="49" charset="0"/>
              </a:rPr>
              <a:t>() {</a:t>
            </a:r>
          </a:p>
          <a:p>
            <a:pPr marL="0" marR="0">
              <a:spcBef>
                <a:spcPts val="0"/>
              </a:spcBef>
              <a:spcAft>
                <a:spcPts val="0"/>
              </a:spcAft>
            </a:pPr>
            <a:r>
              <a:rPr lang="en-US" sz="900" dirty="0">
                <a:solidFill>
                  <a:srgbClr val="3F7F5F"/>
                </a:solidFill>
                <a:effectLst/>
                <a:latin typeface="Courier New" panose="02070309020205020404" pitchFamily="49" charset="0"/>
              </a:rPr>
              <a:t>// Read 14 bytes starting from ACCEL_XOUT_H</a:t>
            </a:r>
            <a:endParaRPr lang="en-US" sz="900" dirty="0">
              <a:solidFill>
                <a:srgbClr val="000000"/>
              </a:solidFill>
              <a:effectLst/>
              <a:latin typeface="Courier New" panose="02070309020205020404" pitchFamily="49" charset="0"/>
            </a:endParaRPr>
          </a:p>
          <a:p>
            <a:pPr marL="0" marR="0">
              <a:spcBef>
                <a:spcPts val="0"/>
              </a:spcBef>
              <a:spcAft>
                <a:spcPts val="0"/>
              </a:spcAft>
            </a:pPr>
            <a:r>
              <a:rPr lang="en-US" sz="900" dirty="0">
                <a:solidFill>
                  <a:srgbClr val="000000"/>
                </a:solidFill>
                <a:effectLst/>
                <a:latin typeface="Courier New" panose="02070309020205020404" pitchFamily="49" charset="0"/>
              </a:rPr>
              <a:t>HAL_I2C_Mem_Read(&amp;hi2c1, MPU6050_ADDR, ACCEL_XOUT_H, 1, </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 14, HAL_MAX_DELAY);</a:t>
            </a:r>
          </a:p>
          <a:p>
            <a:pPr marL="0" marR="0">
              <a:spcBef>
                <a:spcPts val="0"/>
              </a:spcBef>
              <a:spcAft>
                <a:spcPts val="0"/>
              </a:spcAft>
            </a:pPr>
            <a:br>
              <a:rPr lang="en-US" sz="900" dirty="0">
                <a:solidFill>
                  <a:srgbClr val="000000"/>
                </a:solidFill>
                <a:effectLst/>
                <a:latin typeface="Courier New" panose="02070309020205020404" pitchFamily="49" charset="0"/>
              </a:rPr>
            </a:br>
            <a:endParaRPr lang="en-US" sz="900" dirty="0">
              <a:solidFill>
                <a:srgbClr val="000000"/>
              </a:solidFill>
              <a:effectLst/>
              <a:latin typeface="Courier New" panose="02070309020205020404" pitchFamily="49" charset="0"/>
            </a:endParaRPr>
          </a:p>
          <a:p>
            <a:pPr marL="0" marR="0">
              <a:spcBef>
                <a:spcPts val="0"/>
              </a:spcBef>
              <a:spcAft>
                <a:spcPts val="0"/>
              </a:spcAft>
            </a:pPr>
            <a:r>
              <a:rPr lang="en-US" sz="900" dirty="0">
                <a:solidFill>
                  <a:srgbClr val="3F7F5F"/>
                </a:solidFill>
                <a:effectLst/>
                <a:latin typeface="Courier New" panose="02070309020205020404" pitchFamily="49" charset="0"/>
              </a:rPr>
              <a:t>// Combine high and low bytes for accelerometer</a:t>
            </a:r>
            <a:endParaRPr lang="en-US" sz="900" dirty="0">
              <a:solidFill>
                <a:srgbClr val="000000"/>
              </a:solidFill>
              <a:effectLst/>
              <a:latin typeface="Courier New" panose="02070309020205020404" pitchFamily="49" charset="0"/>
            </a:endParaRPr>
          </a:p>
          <a:p>
            <a:pPr marL="0" marR="0">
              <a:spcBef>
                <a:spcPts val="0"/>
              </a:spcBef>
              <a:spcAft>
                <a:spcPts val="0"/>
              </a:spcAft>
            </a:pPr>
            <a:r>
              <a:rPr lang="en-US" sz="900" dirty="0" err="1">
                <a:solidFill>
                  <a:srgbClr val="000000"/>
                </a:solidFill>
                <a:effectLst/>
                <a:latin typeface="Courier New" panose="02070309020205020404" pitchFamily="49" charset="0"/>
              </a:rPr>
              <a:t>accel_x_raw</a:t>
            </a:r>
            <a:r>
              <a:rPr lang="en-US" sz="900" dirty="0">
                <a:solidFill>
                  <a:srgbClr val="000000"/>
                </a:solidFill>
                <a:effectLst/>
                <a:latin typeface="Courier New" panose="02070309020205020404" pitchFamily="49" charset="0"/>
              </a:rPr>
              <a:t> = (</a:t>
            </a:r>
            <a:r>
              <a:rPr lang="en-US" sz="900" dirty="0">
                <a:solidFill>
                  <a:srgbClr val="005032"/>
                </a:solidFill>
                <a:effectLst/>
                <a:latin typeface="Courier New" panose="02070309020205020404" pitchFamily="49" charset="0"/>
              </a:rPr>
              <a:t>int16_t</a:t>
            </a:r>
            <a:r>
              <a:rPr lang="en-US" sz="900" dirty="0">
                <a:solidFill>
                  <a:srgbClr val="000000"/>
                </a:solidFill>
                <a:effectLst/>
                <a:latin typeface="Courier New" panose="02070309020205020404" pitchFamily="49" charset="0"/>
              </a:rPr>
              <a:t>)(</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[0] &lt;&lt; 8 | </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[1]);</a:t>
            </a:r>
          </a:p>
          <a:p>
            <a:pPr marL="0" marR="0">
              <a:spcBef>
                <a:spcPts val="0"/>
              </a:spcBef>
              <a:spcAft>
                <a:spcPts val="0"/>
              </a:spcAft>
            </a:pPr>
            <a:r>
              <a:rPr lang="en-US" sz="900" dirty="0" err="1">
                <a:solidFill>
                  <a:srgbClr val="000000"/>
                </a:solidFill>
                <a:effectLst/>
                <a:latin typeface="Courier New" panose="02070309020205020404" pitchFamily="49" charset="0"/>
              </a:rPr>
              <a:t>accel_y_raw</a:t>
            </a:r>
            <a:r>
              <a:rPr lang="en-US" sz="900" dirty="0">
                <a:solidFill>
                  <a:srgbClr val="000000"/>
                </a:solidFill>
                <a:effectLst/>
                <a:latin typeface="Courier New" panose="02070309020205020404" pitchFamily="49" charset="0"/>
              </a:rPr>
              <a:t> = (</a:t>
            </a:r>
            <a:r>
              <a:rPr lang="en-US" sz="900" dirty="0">
                <a:solidFill>
                  <a:srgbClr val="005032"/>
                </a:solidFill>
                <a:effectLst/>
                <a:latin typeface="Courier New" panose="02070309020205020404" pitchFamily="49" charset="0"/>
              </a:rPr>
              <a:t>int16_t</a:t>
            </a:r>
            <a:r>
              <a:rPr lang="en-US" sz="900" dirty="0">
                <a:solidFill>
                  <a:srgbClr val="000000"/>
                </a:solidFill>
                <a:effectLst/>
                <a:latin typeface="Courier New" panose="02070309020205020404" pitchFamily="49" charset="0"/>
              </a:rPr>
              <a:t>)(</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[2] &lt;&lt; 8 | </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[3]);</a:t>
            </a:r>
          </a:p>
          <a:p>
            <a:pPr marL="0" marR="0">
              <a:spcBef>
                <a:spcPts val="0"/>
              </a:spcBef>
              <a:spcAft>
                <a:spcPts val="0"/>
              </a:spcAft>
            </a:pPr>
            <a:r>
              <a:rPr lang="en-US" sz="900" dirty="0" err="1">
                <a:solidFill>
                  <a:srgbClr val="000000"/>
                </a:solidFill>
                <a:effectLst/>
                <a:latin typeface="Courier New" panose="02070309020205020404" pitchFamily="49" charset="0"/>
              </a:rPr>
              <a:t>accel_z_raw</a:t>
            </a:r>
            <a:r>
              <a:rPr lang="en-US" sz="900" dirty="0">
                <a:solidFill>
                  <a:srgbClr val="000000"/>
                </a:solidFill>
                <a:effectLst/>
                <a:latin typeface="Courier New" panose="02070309020205020404" pitchFamily="49" charset="0"/>
              </a:rPr>
              <a:t> = (</a:t>
            </a:r>
            <a:r>
              <a:rPr lang="en-US" sz="900" dirty="0">
                <a:solidFill>
                  <a:srgbClr val="005032"/>
                </a:solidFill>
                <a:effectLst/>
                <a:latin typeface="Courier New" panose="02070309020205020404" pitchFamily="49" charset="0"/>
              </a:rPr>
              <a:t>int16_t</a:t>
            </a:r>
            <a:r>
              <a:rPr lang="en-US" sz="900" dirty="0">
                <a:solidFill>
                  <a:srgbClr val="000000"/>
                </a:solidFill>
                <a:effectLst/>
                <a:latin typeface="Courier New" panose="02070309020205020404" pitchFamily="49" charset="0"/>
              </a:rPr>
              <a:t>)(</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[4] &lt;&lt; 8 | </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[5]);</a:t>
            </a:r>
          </a:p>
          <a:p>
            <a:pPr marL="0" marR="0">
              <a:spcBef>
                <a:spcPts val="0"/>
              </a:spcBef>
              <a:spcAft>
                <a:spcPts val="0"/>
              </a:spcAft>
            </a:pPr>
            <a:br>
              <a:rPr lang="en-US" sz="900" dirty="0">
                <a:solidFill>
                  <a:srgbClr val="000000"/>
                </a:solidFill>
                <a:effectLst/>
                <a:latin typeface="Courier New" panose="02070309020205020404" pitchFamily="49" charset="0"/>
              </a:rPr>
            </a:br>
            <a:endParaRPr lang="en-US" sz="900" dirty="0">
              <a:solidFill>
                <a:srgbClr val="000000"/>
              </a:solidFill>
              <a:effectLst/>
              <a:latin typeface="Courier New" panose="02070309020205020404" pitchFamily="49" charset="0"/>
            </a:endParaRPr>
          </a:p>
          <a:p>
            <a:pPr marL="0" marR="0">
              <a:spcBef>
                <a:spcPts val="0"/>
              </a:spcBef>
              <a:spcAft>
                <a:spcPts val="0"/>
              </a:spcAft>
            </a:pPr>
            <a:r>
              <a:rPr lang="en-US" sz="900" dirty="0">
                <a:solidFill>
                  <a:srgbClr val="3F7F5F"/>
                </a:solidFill>
                <a:effectLst/>
                <a:latin typeface="Courier New" panose="02070309020205020404" pitchFamily="49" charset="0"/>
              </a:rPr>
              <a:t>// Combine high and low bytes for gyroscope</a:t>
            </a:r>
            <a:endParaRPr lang="en-US" sz="900" dirty="0">
              <a:solidFill>
                <a:srgbClr val="000000"/>
              </a:solidFill>
              <a:effectLst/>
              <a:latin typeface="Courier New" panose="02070309020205020404" pitchFamily="49" charset="0"/>
            </a:endParaRPr>
          </a:p>
          <a:p>
            <a:pPr marL="0" marR="0">
              <a:spcBef>
                <a:spcPts val="0"/>
              </a:spcBef>
              <a:spcAft>
                <a:spcPts val="0"/>
              </a:spcAft>
            </a:pPr>
            <a:r>
              <a:rPr lang="en-US" sz="900" dirty="0" err="1">
                <a:solidFill>
                  <a:srgbClr val="000000"/>
                </a:solidFill>
                <a:effectLst/>
                <a:latin typeface="Courier New" panose="02070309020205020404" pitchFamily="49" charset="0"/>
              </a:rPr>
              <a:t>gyro_x_raw</a:t>
            </a:r>
            <a:r>
              <a:rPr lang="en-US" sz="900" dirty="0">
                <a:solidFill>
                  <a:srgbClr val="000000"/>
                </a:solidFill>
                <a:effectLst/>
                <a:latin typeface="Courier New" panose="02070309020205020404" pitchFamily="49" charset="0"/>
              </a:rPr>
              <a:t> = (</a:t>
            </a:r>
            <a:r>
              <a:rPr lang="en-US" sz="900" dirty="0">
                <a:solidFill>
                  <a:srgbClr val="005032"/>
                </a:solidFill>
                <a:effectLst/>
                <a:latin typeface="Courier New" panose="02070309020205020404" pitchFamily="49" charset="0"/>
              </a:rPr>
              <a:t>int16_t</a:t>
            </a:r>
            <a:r>
              <a:rPr lang="en-US" sz="900" dirty="0">
                <a:solidFill>
                  <a:srgbClr val="000000"/>
                </a:solidFill>
                <a:effectLst/>
                <a:latin typeface="Courier New" panose="02070309020205020404" pitchFamily="49" charset="0"/>
              </a:rPr>
              <a:t>)(</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[8] &lt;&lt; 8 | </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[9]);</a:t>
            </a:r>
          </a:p>
          <a:p>
            <a:pPr marL="0" marR="0">
              <a:spcBef>
                <a:spcPts val="0"/>
              </a:spcBef>
              <a:spcAft>
                <a:spcPts val="0"/>
              </a:spcAft>
            </a:pPr>
            <a:r>
              <a:rPr lang="en-US" sz="900" dirty="0" err="1">
                <a:solidFill>
                  <a:srgbClr val="000000"/>
                </a:solidFill>
                <a:effectLst/>
                <a:latin typeface="Courier New" panose="02070309020205020404" pitchFamily="49" charset="0"/>
              </a:rPr>
              <a:t>gyro_y_raw</a:t>
            </a:r>
            <a:r>
              <a:rPr lang="en-US" sz="900" dirty="0">
                <a:solidFill>
                  <a:srgbClr val="000000"/>
                </a:solidFill>
                <a:effectLst/>
                <a:latin typeface="Courier New" panose="02070309020205020404" pitchFamily="49" charset="0"/>
              </a:rPr>
              <a:t> = (</a:t>
            </a:r>
            <a:r>
              <a:rPr lang="en-US" sz="900" dirty="0">
                <a:solidFill>
                  <a:srgbClr val="005032"/>
                </a:solidFill>
                <a:effectLst/>
                <a:latin typeface="Courier New" panose="02070309020205020404" pitchFamily="49" charset="0"/>
              </a:rPr>
              <a:t>int16_t</a:t>
            </a:r>
            <a:r>
              <a:rPr lang="en-US" sz="900" dirty="0">
                <a:solidFill>
                  <a:srgbClr val="000000"/>
                </a:solidFill>
                <a:effectLst/>
                <a:latin typeface="Courier New" panose="02070309020205020404" pitchFamily="49" charset="0"/>
              </a:rPr>
              <a:t>)(</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[10] &lt;&lt; 8 | </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[11]);</a:t>
            </a:r>
          </a:p>
          <a:p>
            <a:pPr marL="0" marR="0">
              <a:spcBef>
                <a:spcPts val="0"/>
              </a:spcBef>
              <a:spcAft>
                <a:spcPts val="0"/>
              </a:spcAft>
            </a:pPr>
            <a:r>
              <a:rPr lang="en-US" sz="900" dirty="0" err="1">
                <a:solidFill>
                  <a:srgbClr val="000000"/>
                </a:solidFill>
                <a:effectLst/>
                <a:latin typeface="Courier New" panose="02070309020205020404" pitchFamily="49" charset="0"/>
              </a:rPr>
              <a:t>gyro_z_raw</a:t>
            </a:r>
            <a:r>
              <a:rPr lang="en-US" sz="900" dirty="0">
                <a:solidFill>
                  <a:srgbClr val="000000"/>
                </a:solidFill>
                <a:effectLst/>
                <a:latin typeface="Courier New" panose="02070309020205020404" pitchFamily="49" charset="0"/>
              </a:rPr>
              <a:t> = (</a:t>
            </a:r>
            <a:r>
              <a:rPr lang="en-US" sz="900" dirty="0">
                <a:solidFill>
                  <a:srgbClr val="005032"/>
                </a:solidFill>
                <a:effectLst/>
                <a:latin typeface="Courier New" panose="02070309020205020404" pitchFamily="49" charset="0"/>
              </a:rPr>
              <a:t>int16_t</a:t>
            </a:r>
            <a:r>
              <a:rPr lang="en-US" sz="900" dirty="0">
                <a:solidFill>
                  <a:srgbClr val="000000"/>
                </a:solidFill>
                <a:effectLst/>
                <a:latin typeface="Courier New" panose="02070309020205020404" pitchFamily="49" charset="0"/>
              </a:rPr>
              <a:t>)(</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[12] &lt;&lt; 8 | </a:t>
            </a:r>
            <a:r>
              <a:rPr lang="en-US" sz="900" dirty="0" err="1">
                <a:solidFill>
                  <a:srgbClr val="000000"/>
                </a:solidFill>
                <a:effectLst/>
                <a:latin typeface="Courier New" panose="02070309020205020404" pitchFamily="49" charset="0"/>
              </a:rPr>
              <a:t>rawData</a:t>
            </a:r>
            <a:r>
              <a:rPr lang="en-US" sz="900" dirty="0">
                <a:solidFill>
                  <a:srgbClr val="000000"/>
                </a:solidFill>
                <a:effectLst/>
                <a:latin typeface="Courier New" panose="02070309020205020404" pitchFamily="49" charset="0"/>
              </a:rPr>
              <a:t>[13]);</a:t>
            </a:r>
          </a:p>
          <a:p>
            <a:pPr marL="0" marR="0">
              <a:spcBef>
                <a:spcPts val="0"/>
              </a:spcBef>
              <a:spcAft>
                <a:spcPts val="0"/>
              </a:spcAft>
            </a:pPr>
            <a:r>
              <a:rPr lang="en-US" sz="900" dirty="0">
                <a:solidFill>
                  <a:srgbClr val="000000"/>
                </a:solidFill>
                <a:effectLst/>
                <a:latin typeface="Courier New" panose="02070309020205020404" pitchFamily="49" charset="0"/>
              </a:rPr>
              <a:t>}</a:t>
            </a:r>
          </a:p>
        </p:txBody>
      </p:sp>
    </p:spTree>
    <p:extLst>
      <p:ext uri="{BB962C8B-B14F-4D97-AF65-F5344CB8AC3E}">
        <p14:creationId xmlns:p14="http://schemas.microsoft.com/office/powerpoint/2010/main" val="2313617696"/>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E23665E-0FD4-8968-2BBE-2A48FE26105D}"/>
              </a:ext>
            </a:extLst>
          </p:cNvPr>
          <p:cNvSpPr>
            <a:spLocks noGrp="1"/>
          </p:cNvSpPr>
          <p:nvPr>
            <p:ph type="title"/>
          </p:nvPr>
        </p:nvSpPr>
        <p:spPr>
          <a:xfrm>
            <a:off x="335397" y="379445"/>
            <a:ext cx="10515600" cy="479330"/>
          </a:xfrm>
        </p:spPr>
        <p:txBody>
          <a:bodyPr>
            <a:normAutofit fontScale="90000"/>
          </a:bodyPr>
          <a:lstStyle/>
          <a:p>
            <a:r>
              <a:rPr lang="en-US" b="1" dirty="0"/>
              <a:t>Averaging Data in MPU6050 &amp; Making the Packet</a:t>
            </a:r>
          </a:p>
        </p:txBody>
      </p:sp>
      <p:sp>
        <p:nvSpPr>
          <p:cNvPr id="7" name="Rectangle 2">
            <a:extLst>
              <a:ext uri="{FF2B5EF4-FFF2-40B4-BE49-F238E27FC236}">
                <a16:creationId xmlns:a16="http://schemas.microsoft.com/office/drawing/2014/main" id="{9546E73A-C06D-7B79-2CF1-8E7386FEA326}"/>
              </a:ext>
            </a:extLst>
          </p:cNvPr>
          <p:cNvSpPr>
            <a:spLocks noChangeArrowheads="1"/>
          </p:cNvSpPr>
          <p:nvPr/>
        </p:nvSpPr>
        <p:spPr bwMode="auto">
          <a:xfrm>
            <a:off x="335397" y="932731"/>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3" name="Content Placeholder 2">
            <a:extLst>
              <a:ext uri="{FF2B5EF4-FFF2-40B4-BE49-F238E27FC236}">
                <a16:creationId xmlns:a16="http://schemas.microsoft.com/office/drawing/2014/main" id="{AAC00CC8-4287-443E-8D85-C2BC4440C5AB}"/>
              </a:ext>
            </a:extLst>
          </p:cNvPr>
          <p:cNvSpPr>
            <a:spLocks noGrp="1"/>
          </p:cNvSpPr>
          <p:nvPr>
            <p:ph idx="1"/>
          </p:nvPr>
        </p:nvSpPr>
        <p:spPr>
          <a:xfrm>
            <a:off x="733425" y="1501775"/>
            <a:ext cx="5362575" cy="2433956"/>
          </a:xfrm>
          <a:solidFill>
            <a:schemeClr val="accent3">
              <a:lumMod val="60000"/>
              <a:lumOff val="40000"/>
            </a:schemeClr>
          </a:solidFill>
        </p:spPr>
        <p:txBody>
          <a:bodyPr>
            <a:normAutofit/>
          </a:bodyPr>
          <a:lstStyle/>
          <a:p>
            <a:pPr marL="0" marR="0" indent="0">
              <a:spcBef>
                <a:spcPts val="0"/>
              </a:spcBef>
              <a:spcAft>
                <a:spcPts val="0"/>
              </a:spcAft>
              <a:buNone/>
            </a:pPr>
            <a:r>
              <a:rPr lang="en-US" sz="1200" dirty="0">
                <a:solidFill>
                  <a:srgbClr val="3F7F5F"/>
                </a:solidFill>
                <a:effectLst/>
                <a:latin typeface="Courier New" panose="02070309020205020404" pitchFamily="49" charset="0"/>
              </a:rPr>
              <a:t>// Collect 16 readings</a:t>
            </a:r>
            <a:endParaRPr lang="en-US" sz="1200" dirty="0">
              <a:solidFill>
                <a:srgbClr val="000000"/>
              </a:solidFill>
              <a:effectLst/>
              <a:latin typeface="Courier New" panose="02070309020205020404" pitchFamily="49" charset="0"/>
            </a:endParaRPr>
          </a:p>
          <a:p>
            <a:pPr marL="0" marR="0" indent="0">
              <a:spcBef>
                <a:spcPts val="0"/>
              </a:spcBef>
              <a:spcAft>
                <a:spcPts val="0"/>
              </a:spcAft>
              <a:buNone/>
            </a:pPr>
            <a:r>
              <a:rPr lang="en-US" sz="1200" b="1" dirty="0">
                <a:solidFill>
                  <a:srgbClr val="7F0055"/>
                </a:solidFill>
                <a:effectLst/>
                <a:latin typeface="Courier New" panose="02070309020205020404" pitchFamily="49" charset="0"/>
              </a:rPr>
              <a:t>for</a:t>
            </a:r>
            <a:r>
              <a:rPr lang="en-US" sz="1200" dirty="0">
                <a:solidFill>
                  <a:srgbClr val="000000"/>
                </a:solidFill>
                <a:effectLst/>
                <a:latin typeface="Courier New" panose="02070309020205020404" pitchFamily="49" charset="0"/>
              </a:rPr>
              <a:t> (</a:t>
            </a:r>
            <a:r>
              <a:rPr lang="en-US" sz="1200" b="1" dirty="0">
                <a:solidFill>
                  <a:srgbClr val="7F0055"/>
                </a:solidFill>
                <a:effectLst/>
                <a:latin typeface="Courier New" panose="02070309020205020404" pitchFamily="49" charset="0"/>
              </a:rPr>
              <a:t>int</a:t>
            </a:r>
            <a:r>
              <a:rPr lang="en-US" sz="1200" dirty="0">
                <a:solidFill>
                  <a:srgbClr val="000000"/>
                </a:solidFill>
                <a:effectLst/>
                <a:latin typeface="Courier New" panose="02070309020205020404" pitchFamily="49" charset="0"/>
              </a:rPr>
              <a:t> </a:t>
            </a:r>
            <a:r>
              <a:rPr lang="en-US" sz="1200" dirty="0" err="1">
                <a:solidFill>
                  <a:srgbClr val="000000"/>
                </a:solidFill>
                <a:effectLst/>
                <a:latin typeface="Courier New" panose="02070309020205020404" pitchFamily="49" charset="0"/>
              </a:rPr>
              <a:t>i</a:t>
            </a:r>
            <a:r>
              <a:rPr lang="en-US" sz="1200" dirty="0">
                <a:solidFill>
                  <a:srgbClr val="000000"/>
                </a:solidFill>
                <a:effectLst/>
                <a:latin typeface="Courier New" panose="02070309020205020404" pitchFamily="49" charset="0"/>
              </a:rPr>
              <a:t> = 0; </a:t>
            </a:r>
            <a:r>
              <a:rPr lang="en-US" sz="1200" dirty="0" err="1">
                <a:solidFill>
                  <a:srgbClr val="000000"/>
                </a:solidFill>
                <a:effectLst/>
                <a:latin typeface="Courier New" panose="02070309020205020404" pitchFamily="49" charset="0"/>
              </a:rPr>
              <a:t>i</a:t>
            </a:r>
            <a:r>
              <a:rPr lang="en-US" sz="1200" dirty="0">
                <a:solidFill>
                  <a:srgbClr val="000000"/>
                </a:solidFill>
                <a:effectLst/>
                <a:latin typeface="Courier New" panose="02070309020205020404" pitchFamily="49" charset="0"/>
              </a:rPr>
              <a:t> &lt; 16; </a:t>
            </a:r>
            <a:r>
              <a:rPr lang="en-US" sz="1200" dirty="0" err="1">
                <a:solidFill>
                  <a:srgbClr val="000000"/>
                </a:solidFill>
                <a:effectLst/>
                <a:latin typeface="Courier New" panose="02070309020205020404" pitchFamily="49" charset="0"/>
              </a:rPr>
              <a:t>i</a:t>
            </a:r>
            <a:r>
              <a:rPr lang="en-US" sz="1200" dirty="0">
                <a:solidFill>
                  <a:srgbClr val="000000"/>
                </a:solidFill>
                <a:effectLst/>
                <a:latin typeface="Courier New" panose="02070309020205020404" pitchFamily="49" charset="0"/>
              </a:rPr>
              <a:t>++) {</a:t>
            </a:r>
          </a:p>
          <a:p>
            <a:pPr marL="0" marR="0" indent="0">
              <a:spcBef>
                <a:spcPts val="0"/>
              </a:spcBef>
              <a:spcAft>
                <a:spcPts val="0"/>
              </a:spcAft>
              <a:buNone/>
            </a:pPr>
            <a:r>
              <a:rPr lang="en-US" sz="1200" dirty="0">
                <a:solidFill>
                  <a:srgbClr val="000000"/>
                </a:solidFill>
                <a:effectLst/>
                <a:latin typeface="Courier New" panose="02070309020205020404" pitchFamily="49" charset="0"/>
              </a:rPr>
              <a:t>MPU6050_ReadAccelGyro();</a:t>
            </a:r>
          </a:p>
          <a:p>
            <a:pPr marL="0" marR="0" indent="0">
              <a:spcBef>
                <a:spcPts val="0"/>
              </a:spcBef>
              <a:spcAft>
                <a:spcPts val="0"/>
              </a:spcAft>
              <a:buNone/>
            </a:pPr>
            <a:r>
              <a:rPr lang="en-US" sz="1200" dirty="0" err="1">
                <a:solidFill>
                  <a:srgbClr val="000000"/>
                </a:solidFill>
                <a:effectLst/>
                <a:latin typeface="Courier New" panose="02070309020205020404" pitchFamily="49" charset="0"/>
              </a:rPr>
              <a:t>accelGyroSensors</a:t>
            </a:r>
            <a:r>
              <a:rPr lang="en-US" sz="1200" dirty="0">
                <a:solidFill>
                  <a:srgbClr val="000000"/>
                </a:solidFill>
                <a:effectLst/>
                <a:latin typeface="Courier New" panose="02070309020205020404" pitchFamily="49" charset="0"/>
              </a:rPr>
              <a:t>[</a:t>
            </a:r>
            <a:r>
              <a:rPr lang="en-US" sz="1200" dirty="0" err="1">
                <a:solidFill>
                  <a:srgbClr val="000000"/>
                </a:solidFill>
                <a:effectLst/>
                <a:latin typeface="Courier New" panose="02070309020205020404" pitchFamily="49" charset="0"/>
              </a:rPr>
              <a:t>i</a:t>
            </a:r>
            <a:r>
              <a:rPr lang="en-US" sz="1200" dirty="0">
                <a:solidFill>
                  <a:srgbClr val="000000"/>
                </a:solidFill>
                <a:effectLst/>
                <a:latin typeface="Courier New" panose="02070309020205020404" pitchFamily="49" charset="0"/>
              </a:rPr>
              <a:t>][0] = </a:t>
            </a:r>
            <a:r>
              <a:rPr lang="en-US" sz="1200" dirty="0" err="1">
                <a:solidFill>
                  <a:srgbClr val="000000"/>
                </a:solidFill>
                <a:effectLst/>
                <a:latin typeface="Courier New" panose="02070309020205020404" pitchFamily="49" charset="0"/>
              </a:rPr>
              <a:t>accel_x_raw</a:t>
            </a:r>
            <a:r>
              <a:rPr lang="en-US" sz="1200" dirty="0">
                <a:solidFill>
                  <a:srgbClr val="000000"/>
                </a:solidFill>
                <a:effectLst/>
                <a:latin typeface="Courier New" panose="02070309020205020404" pitchFamily="49" charset="0"/>
              </a:rPr>
              <a:t>;</a:t>
            </a:r>
          </a:p>
          <a:p>
            <a:pPr marL="0" marR="0" indent="0">
              <a:spcBef>
                <a:spcPts val="0"/>
              </a:spcBef>
              <a:spcAft>
                <a:spcPts val="0"/>
              </a:spcAft>
              <a:buNone/>
            </a:pPr>
            <a:r>
              <a:rPr lang="en-US" sz="1200" dirty="0" err="1">
                <a:solidFill>
                  <a:srgbClr val="000000"/>
                </a:solidFill>
                <a:effectLst/>
                <a:latin typeface="Courier New" panose="02070309020205020404" pitchFamily="49" charset="0"/>
              </a:rPr>
              <a:t>accelGyroSensors</a:t>
            </a:r>
            <a:r>
              <a:rPr lang="en-US" sz="1200" dirty="0">
                <a:solidFill>
                  <a:srgbClr val="000000"/>
                </a:solidFill>
                <a:effectLst/>
                <a:latin typeface="Courier New" panose="02070309020205020404" pitchFamily="49" charset="0"/>
              </a:rPr>
              <a:t>[</a:t>
            </a:r>
            <a:r>
              <a:rPr lang="en-US" sz="1200" dirty="0" err="1">
                <a:solidFill>
                  <a:srgbClr val="000000"/>
                </a:solidFill>
                <a:effectLst/>
                <a:latin typeface="Courier New" panose="02070309020205020404" pitchFamily="49" charset="0"/>
              </a:rPr>
              <a:t>i</a:t>
            </a:r>
            <a:r>
              <a:rPr lang="en-US" sz="1200" dirty="0">
                <a:solidFill>
                  <a:srgbClr val="000000"/>
                </a:solidFill>
                <a:effectLst/>
                <a:latin typeface="Courier New" panose="02070309020205020404" pitchFamily="49" charset="0"/>
              </a:rPr>
              <a:t>][1] = </a:t>
            </a:r>
            <a:r>
              <a:rPr lang="en-US" sz="1200" dirty="0" err="1">
                <a:solidFill>
                  <a:srgbClr val="000000"/>
                </a:solidFill>
                <a:effectLst/>
                <a:latin typeface="Courier New" panose="02070309020205020404" pitchFamily="49" charset="0"/>
              </a:rPr>
              <a:t>accel_y_raw</a:t>
            </a:r>
            <a:r>
              <a:rPr lang="en-US" sz="1200" dirty="0">
                <a:solidFill>
                  <a:srgbClr val="000000"/>
                </a:solidFill>
                <a:effectLst/>
                <a:latin typeface="Courier New" panose="02070309020205020404" pitchFamily="49" charset="0"/>
              </a:rPr>
              <a:t>;</a:t>
            </a:r>
          </a:p>
          <a:p>
            <a:pPr marL="0" marR="0" indent="0">
              <a:spcBef>
                <a:spcPts val="0"/>
              </a:spcBef>
              <a:spcAft>
                <a:spcPts val="0"/>
              </a:spcAft>
              <a:buNone/>
            </a:pPr>
            <a:r>
              <a:rPr lang="en-US" sz="1200" dirty="0" err="1">
                <a:solidFill>
                  <a:srgbClr val="000000"/>
                </a:solidFill>
                <a:effectLst/>
                <a:latin typeface="Courier New" panose="02070309020205020404" pitchFamily="49" charset="0"/>
              </a:rPr>
              <a:t>accelGyroSensors</a:t>
            </a:r>
            <a:r>
              <a:rPr lang="en-US" sz="1200" dirty="0">
                <a:solidFill>
                  <a:srgbClr val="000000"/>
                </a:solidFill>
                <a:effectLst/>
                <a:latin typeface="Courier New" panose="02070309020205020404" pitchFamily="49" charset="0"/>
              </a:rPr>
              <a:t>[</a:t>
            </a:r>
            <a:r>
              <a:rPr lang="en-US" sz="1200" dirty="0" err="1">
                <a:solidFill>
                  <a:srgbClr val="000000"/>
                </a:solidFill>
                <a:effectLst/>
                <a:latin typeface="Courier New" panose="02070309020205020404" pitchFamily="49" charset="0"/>
              </a:rPr>
              <a:t>i</a:t>
            </a:r>
            <a:r>
              <a:rPr lang="en-US" sz="1200" dirty="0">
                <a:solidFill>
                  <a:srgbClr val="000000"/>
                </a:solidFill>
                <a:effectLst/>
                <a:latin typeface="Courier New" panose="02070309020205020404" pitchFamily="49" charset="0"/>
              </a:rPr>
              <a:t>][2] = </a:t>
            </a:r>
            <a:r>
              <a:rPr lang="en-US" sz="1200" dirty="0" err="1">
                <a:solidFill>
                  <a:srgbClr val="000000"/>
                </a:solidFill>
                <a:effectLst/>
                <a:latin typeface="Courier New" panose="02070309020205020404" pitchFamily="49" charset="0"/>
              </a:rPr>
              <a:t>accel_z_raw</a:t>
            </a:r>
            <a:r>
              <a:rPr lang="en-US" sz="1200" dirty="0">
                <a:solidFill>
                  <a:srgbClr val="000000"/>
                </a:solidFill>
                <a:effectLst/>
                <a:latin typeface="Courier New" panose="02070309020205020404" pitchFamily="49" charset="0"/>
              </a:rPr>
              <a:t>;</a:t>
            </a:r>
          </a:p>
          <a:p>
            <a:pPr marL="0" marR="0" indent="0">
              <a:spcBef>
                <a:spcPts val="0"/>
              </a:spcBef>
              <a:spcAft>
                <a:spcPts val="0"/>
              </a:spcAft>
              <a:buNone/>
            </a:pPr>
            <a:r>
              <a:rPr lang="en-US" sz="1200" dirty="0" err="1">
                <a:solidFill>
                  <a:srgbClr val="000000"/>
                </a:solidFill>
                <a:effectLst/>
                <a:latin typeface="Courier New" panose="02070309020205020404" pitchFamily="49" charset="0"/>
              </a:rPr>
              <a:t>accelGyroSensors</a:t>
            </a:r>
            <a:r>
              <a:rPr lang="en-US" sz="1200" dirty="0">
                <a:solidFill>
                  <a:srgbClr val="000000"/>
                </a:solidFill>
                <a:effectLst/>
                <a:latin typeface="Courier New" panose="02070309020205020404" pitchFamily="49" charset="0"/>
              </a:rPr>
              <a:t>[</a:t>
            </a:r>
            <a:r>
              <a:rPr lang="en-US" sz="1200" dirty="0" err="1">
                <a:solidFill>
                  <a:srgbClr val="000000"/>
                </a:solidFill>
                <a:effectLst/>
                <a:latin typeface="Courier New" panose="02070309020205020404" pitchFamily="49" charset="0"/>
              </a:rPr>
              <a:t>i</a:t>
            </a:r>
            <a:r>
              <a:rPr lang="en-US" sz="1200" dirty="0">
                <a:solidFill>
                  <a:srgbClr val="000000"/>
                </a:solidFill>
                <a:effectLst/>
                <a:latin typeface="Courier New" panose="02070309020205020404" pitchFamily="49" charset="0"/>
              </a:rPr>
              <a:t>][3] = </a:t>
            </a:r>
            <a:r>
              <a:rPr lang="en-US" sz="1200" dirty="0" err="1">
                <a:solidFill>
                  <a:srgbClr val="000000"/>
                </a:solidFill>
                <a:effectLst/>
                <a:latin typeface="Courier New" panose="02070309020205020404" pitchFamily="49" charset="0"/>
              </a:rPr>
              <a:t>gyro_x_raw</a:t>
            </a:r>
            <a:r>
              <a:rPr lang="en-US" sz="1200" dirty="0">
                <a:solidFill>
                  <a:srgbClr val="000000"/>
                </a:solidFill>
                <a:effectLst/>
                <a:latin typeface="Courier New" panose="02070309020205020404" pitchFamily="49" charset="0"/>
              </a:rPr>
              <a:t>;</a:t>
            </a:r>
          </a:p>
          <a:p>
            <a:pPr marL="0" marR="0" indent="0">
              <a:spcBef>
                <a:spcPts val="0"/>
              </a:spcBef>
              <a:spcAft>
                <a:spcPts val="0"/>
              </a:spcAft>
              <a:buNone/>
            </a:pPr>
            <a:r>
              <a:rPr lang="en-US" sz="1200" dirty="0" err="1">
                <a:solidFill>
                  <a:srgbClr val="000000"/>
                </a:solidFill>
                <a:effectLst/>
                <a:latin typeface="Courier New" panose="02070309020205020404" pitchFamily="49" charset="0"/>
              </a:rPr>
              <a:t>accelGyroSensors</a:t>
            </a:r>
            <a:r>
              <a:rPr lang="en-US" sz="1200" dirty="0">
                <a:solidFill>
                  <a:srgbClr val="000000"/>
                </a:solidFill>
                <a:effectLst/>
                <a:latin typeface="Courier New" panose="02070309020205020404" pitchFamily="49" charset="0"/>
              </a:rPr>
              <a:t>[</a:t>
            </a:r>
            <a:r>
              <a:rPr lang="en-US" sz="1200" dirty="0" err="1">
                <a:solidFill>
                  <a:srgbClr val="000000"/>
                </a:solidFill>
                <a:effectLst/>
                <a:latin typeface="Courier New" panose="02070309020205020404" pitchFamily="49" charset="0"/>
              </a:rPr>
              <a:t>i</a:t>
            </a:r>
            <a:r>
              <a:rPr lang="en-US" sz="1200" dirty="0">
                <a:solidFill>
                  <a:srgbClr val="000000"/>
                </a:solidFill>
                <a:effectLst/>
                <a:latin typeface="Courier New" panose="02070309020205020404" pitchFamily="49" charset="0"/>
              </a:rPr>
              <a:t>][4] = </a:t>
            </a:r>
            <a:r>
              <a:rPr lang="en-US" sz="1200" dirty="0" err="1">
                <a:solidFill>
                  <a:srgbClr val="000000"/>
                </a:solidFill>
                <a:effectLst/>
                <a:latin typeface="Courier New" panose="02070309020205020404" pitchFamily="49" charset="0"/>
              </a:rPr>
              <a:t>gyro_y_raw</a:t>
            </a:r>
            <a:r>
              <a:rPr lang="en-US" sz="1200" dirty="0">
                <a:solidFill>
                  <a:srgbClr val="000000"/>
                </a:solidFill>
                <a:effectLst/>
                <a:latin typeface="Courier New" panose="02070309020205020404" pitchFamily="49" charset="0"/>
              </a:rPr>
              <a:t>;</a:t>
            </a:r>
          </a:p>
          <a:p>
            <a:pPr marL="0" marR="0" indent="0">
              <a:spcBef>
                <a:spcPts val="0"/>
              </a:spcBef>
              <a:spcAft>
                <a:spcPts val="0"/>
              </a:spcAft>
              <a:buNone/>
            </a:pPr>
            <a:r>
              <a:rPr lang="en-US" sz="1200" dirty="0" err="1">
                <a:solidFill>
                  <a:srgbClr val="000000"/>
                </a:solidFill>
                <a:effectLst/>
                <a:latin typeface="Courier New" panose="02070309020205020404" pitchFamily="49" charset="0"/>
              </a:rPr>
              <a:t>accelGyroSensors</a:t>
            </a:r>
            <a:r>
              <a:rPr lang="en-US" sz="1200" dirty="0">
                <a:solidFill>
                  <a:srgbClr val="000000"/>
                </a:solidFill>
                <a:effectLst/>
                <a:latin typeface="Courier New" panose="02070309020205020404" pitchFamily="49" charset="0"/>
              </a:rPr>
              <a:t>[</a:t>
            </a:r>
            <a:r>
              <a:rPr lang="en-US" sz="1200" dirty="0" err="1">
                <a:solidFill>
                  <a:srgbClr val="000000"/>
                </a:solidFill>
                <a:effectLst/>
                <a:latin typeface="Courier New" panose="02070309020205020404" pitchFamily="49" charset="0"/>
              </a:rPr>
              <a:t>i</a:t>
            </a:r>
            <a:r>
              <a:rPr lang="en-US" sz="1200" dirty="0">
                <a:solidFill>
                  <a:srgbClr val="000000"/>
                </a:solidFill>
                <a:effectLst/>
                <a:latin typeface="Courier New" panose="02070309020205020404" pitchFamily="49" charset="0"/>
              </a:rPr>
              <a:t>][5] = </a:t>
            </a:r>
            <a:r>
              <a:rPr lang="en-US" sz="1200" dirty="0" err="1">
                <a:solidFill>
                  <a:srgbClr val="000000"/>
                </a:solidFill>
                <a:effectLst/>
                <a:latin typeface="Courier New" panose="02070309020205020404" pitchFamily="49" charset="0"/>
              </a:rPr>
              <a:t>gyro_z_raw</a:t>
            </a:r>
            <a:r>
              <a:rPr lang="en-US" sz="1200" dirty="0">
                <a:solidFill>
                  <a:srgbClr val="000000"/>
                </a:solidFill>
                <a:effectLst/>
                <a:latin typeface="Courier New" panose="02070309020205020404" pitchFamily="49" charset="0"/>
              </a:rPr>
              <a:t>;</a:t>
            </a:r>
          </a:p>
          <a:p>
            <a:pPr marL="0" marR="0" indent="0">
              <a:spcBef>
                <a:spcPts val="0"/>
              </a:spcBef>
              <a:spcAft>
                <a:spcPts val="0"/>
              </a:spcAft>
              <a:buNone/>
            </a:pPr>
            <a:r>
              <a:rPr lang="en-US" sz="1200" dirty="0" err="1">
                <a:solidFill>
                  <a:srgbClr val="000000"/>
                </a:solidFill>
                <a:effectLst/>
                <a:latin typeface="Courier New" panose="02070309020205020404" pitchFamily="49" charset="0"/>
              </a:rPr>
              <a:t>HAL_Delay</a:t>
            </a:r>
            <a:r>
              <a:rPr lang="en-US" sz="1200" dirty="0">
                <a:solidFill>
                  <a:srgbClr val="000000"/>
                </a:solidFill>
                <a:effectLst/>
                <a:latin typeface="Courier New" panose="02070309020205020404" pitchFamily="49" charset="0"/>
              </a:rPr>
              <a:t>(2); </a:t>
            </a:r>
            <a:r>
              <a:rPr lang="en-US" sz="1200" dirty="0">
                <a:solidFill>
                  <a:srgbClr val="3F7F5F"/>
                </a:solidFill>
                <a:effectLst/>
                <a:latin typeface="Courier New" panose="02070309020205020404" pitchFamily="49" charset="0"/>
              </a:rPr>
              <a:t>// Small delay between readings</a:t>
            </a:r>
            <a:endParaRPr lang="en-US" sz="1200" dirty="0">
              <a:solidFill>
                <a:srgbClr val="000000"/>
              </a:solidFill>
              <a:effectLst/>
              <a:latin typeface="Courier New" panose="02070309020205020404" pitchFamily="49" charset="0"/>
            </a:endParaRPr>
          </a:p>
          <a:p>
            <a:pPr marL="0" marR="0" indent="0">
              <a:spcBef>
                <a:spcPts val="0"/>
              </a:spcBef>
              <a:spcAft>
                <a:spcPts val="0"/>
              </a:spcAft>
              <a:buNone/>
            </a:pPr>
            <a:r>
              <a:rPr lang="en-US" sz="1200" dirty="0">
                <a:solidFill>
                  <a:srgbClr val="000000"/>
                </a:solidFill>
                <a:effectLst/>
                <a:latin typeface="Courier New" panose="02070309020205020404" pitchFamily="49" charset="0"/>
              </a:rPr>
              <a:t>}</a:t>
            </a:r>
          </a:p>
          <a:p>
            <a:pPr marL="0" marR="0" indent="0">
              <a:spcBef>
                <a:spcPts val="0"/>
              </a:spcBef>
              <a:spcAft>
                <a:spcPts val="0"/>
              </a:spcAft>
              <a:buNone/>
            </a:pPr>
            <a:r>
              <a:rPr lang="en-US" sz="1200" dirty="0">
                <a:solidFill>
                  <a:srgbClr val="3F7F5F"/>
                </a:solidFill>
                <a:effectLst/>
                <a:latin typeface="Courier New" panose="02070309020205020404" pitchFamily="49" charset="0"/>
              </a:rPr>
              <a:t>// Average the data</a:t>
            </a:r>
            <a:endParaRPr lang="en-US" sz="1200" dirty="0">
              <a:solidFill>
                <a:srgbClr val="000000"/>
              </a:solidFill>
              <a:effectLst/>
              <a:latin typeface="Courier New" panose="02070309020205020404" pitchFamily="49" charset="0"/>
            </a:endParaRPr>
          </a:p>
          <a:p>
            <a:pPr marL="0" marR="0" indent="0">
              <a:spcBef>
                <a:spcPts val="0"/>
              </a:spcBef>
              <a:spcAft>
                <a:spcPts val="0"/>
              </a:spcAft>
              <a:buNone/>
            </a:pPr>
            <a:r>
              <a:rPr lang="en-US" sz="1200" dirty="0" err="1">
                <a:solidFill>
                  <a:srgbClr val="000000"/>
                </a:solidFill>
                <a:effectLst/>
                <a:latin typeface="Courier New" panose="02070309020205020404" pitchFamily="49" charset="0"/>
              </a:rPr>
              <a:t>Average_Sensor_Data</a:t>
            </a:r>
            <a:r>
              <a:rPr lang="en-US" sz="1200" dirty="0">
                <a:solidFill>
                  <a:srgbClr val="000000"/>
                </a:solidFill>
                <a:effectLst/>
                <a:latin typeface="Courier New" panose="02070309020205020404" pitchFamily="49" charset="0"/>
              </a:rPr>
              <a:t>();</a:t>
            </a:r>
          </a:p>
          <a:p>
            <a:pPr marL="0" indent="0">
              <a:buNone/>
            </a:pPr>
            <a:endParaRPr lang="en-US" sz="3600" dirty="0"/>
          </a:p>
        </p:txBody>
      </p:sp>
      <p:sp>
        <p:nvSpPr>
          <p:cNvPr id="5" name="TextBox 4">
            <a:extLst>
              <a:ext uri="{FF2B5EF4-FFF2-40B4-BE49-F238E27FC236}">
                <a16:creationId xmlns:a16="http://schemas.microsoft.com/office/drawing/2014/main" id="{C72F1F00-1EB7-439C-B9F1-7890A63A8731}"/>
              </a:ext>
            </a:extLst>
          </p:cNvPr>
          <p:cNvSpPr txBox="1"/>
          <p:nvPr/>
        </p:nvSpPr>
        <p:spPr>
          <a:xfrm>
            <a:off x="5638800" y="2971800"/>
            <a:ext cx="914400" cy="914400"/>
          </a:xfrm>
          <a:prstGeom prst="rect">
            <a:avLst/>
          </a:prstGeom>
          <a:noFill/>
        </p:spPr>
        <p:txBody>
          <a:bodyPr wrap="square" rtlCol="0">
            <a:spAutoFit/>
          </a:bodyPr>
          <a:lstStyle/>
          <a:p>
            <a:endParaRPr lang="en-US" dirty="0"/>
          </a:p>
        </p:txBody>
      </p:sp>
      <p:sp>
        <p:nvSpPr>
          <p:cNvPr id="9" name="TextBox 8">
            <a:extLst>
              <a:ext uri="{FF2B5EF4-FFF2-40B4-BE49-F238E27FC236}">
                <a16:creationId xmlns:a16="http://schemas.microsoft.com/office/drawing/2014/main" id="{D9CC52C1-896F-4856-8069-8225E4EF2D77}"/>
              </a:ext>
            </a:extLst>
          </p:cNvPr>
          <p:cNvSpPr txBox="1"/>
          <p:nvPr/>
        </p:nvSpPr>
        <p:spPr>
          <a:xfrm>
            <a:off x="6553199" y="1501774"/>
            <a:ext cx="5162549" cy="2462213"/>
          </a:xfrm>
          <a:prstGeom prst="rect">
            <a:avLst/>
          </a:prstGeom>
          <a:solidFill>
            <a:schemeClr val="accent2">
              <a:lumMod val="20000"/>
              <a:lumOff val="80000"/>
            </a:schemeClr>
          </a:solidFill>
        </p:spPr>
        <p:txBody>
          <a:bodyPr wrap="square" rtlCol="0">
            <a:spAutoFit/>
          </a:bodyPr>
          <a:lstStyle/>
          <a:p>
            <a:pPr marL="0" marR="0">
              <a:spcBef>
                <a:spcPts val="0"/>
              </a:spcBef>
              <a:spcAft>
                <a:spcPts val="0"/>
              </a:spcAft>
            </a:pPr>
            <a:r>
              <a:rPr lang="en-US" sz="1100" b="1" dirty="0">
                <a:solidFill>
                  <a:srgbClr val="7F0055"/>
                </a:solidFill>
                <a:effectLst/>
                <a:latin typeface="Courier New" panose="02070309020205020404" pitchFamily="49" charset="0"/>
              </a:rPr>
              <a:t>void</a:t>
            </a:r>
            <a:r>
              <a:rPr lang="en-US" sz="1100" dirty="0">
                <a:solidFill>
                  <a:srgbClr val="000000"/>
                </a:solidFill>
                <a:effectLst/>
                <a:latin typeface="Courier New" panose="02070309020205020404" pitchFamily="49" charset="0"/>
              </a:rPr>
              <a:t> </a:t>
            </a:r>
            <a:r>
              <a:rPr lang="en-US" sz="1100" b="1" dirty="0" err="1">
                <a:solidFill>
                  <a:srgbClr val="000000"/>
                </a:solidFill>
                <a:effectLst/>
                <a:latin typeface="Courier New" panose="02070309020205020404" pitchFamily="49" charset="0"/>
              </a:rPr>
              <a:t>Average_Sensor_Data</a:t>
            </a:r>
            <a:r>
              <a:rPr lang="en-US" sz="1100" dirty="0">
                <a:solidFill>
                  <a:srgbClr val="000000"/>
                </a:solidFill>
                <a:effectLst/>
                <a:latin typeface="Courier New" panose="02070309020205020404" pitchFamily="49" charset="0"/>
              </a:rPr>
              <a:t>(</a:t>
            </a:r>
            <a:r>
              <a:rPr lang="en-US" sz="1100" b="1" dirty="0">
                <a:solidFill>
                  <a:srgbClr val="7F0055"/>
                </a:solidFill>
                <a:effectLst/>
                <a:latin typeface="Courier New" panose="02070309020205020404" pitchFamily="49" charset="0"/>
              </a:rPr>
              <a:t>void</a:t>
            </a:r>
            <a:r>
              <a:rPr lang="en-US" sz="1100" dirty="0">
                <a:solidFill>
                  <a:srgbClr val="000000"/>
                </a:solidFill>
                <a:effectLst/>
                <a:latin typeface="Courier New" panose="02070309020205020404" pitchFamily="49" charset="0"/>
              </a:rPr>
              <a:t>) {</a:t>
            </a:r>
          </a:p>
          <a:p>
            <a:pPr marL="0" marR="0">
              <a:spcBef>
                <a:spcPts val="0"/>
              </a:spcBef>
              <a:spcAft>
                <a:spcPts val="0"/>
              </a:spcAft>
            </a:pPr>
            <a:r>
              <a:rPr lang="en-US" sz="1100" b="1" dirty="0" err="1">
                <a:solidFill>
                  <a:srgbClr val="642880"/>
                </a:solidFill>
                <a:effectLst/>
                <a:latin typeface="Courier New" panose="02070309020205020404" pitchFamily="49" charset="0"/>
              </a:rPr>
              <a:t>memset</a:t>
            </a:r>
            <a:r>
              <a:rPr lang="en-US" sz="1100" dirty="0">
                <a:solidFill>
                  <a:srgbClr val="000000"/>
                </a:solidFill>
                <a:effectLst/>
                <a:latin typeface="Courier New" panose="02070309020205020404" pitchFamily="49" charset="0"/>
              </a:rPr>
              <a:t>(</a:t>
            </a:r>
            <a:r>
              <a:rPr lang="en-US" sz="1100" dirty="0" err="1">
                <a:solidFill>
                  <a:srgbClr val="000000"/>
                </a:solidFill>
                <a:effectLst/>
                <a:latin typeface="Courier New" panose="02070309020205020404" pitchFamily="49" charset="0"/>
              </a:rPr>
              <a:t>sensorsFiltered</a:t>
            </a:r>
            <a:r>
              <a:rPr lang="en-US" sz="1100" dirty="0">
                <a:solidFill>
                  <a:srgbClr val="000000"/>
                </a:solidFill>
                <a:effectLst/>
                <a:latin typeface="Courier New" panose="02070309020205020404" pitchFamily="49" charset="0"/>
              </a:rPr>
              <a:t>, 0, </a:t>
            </a:r>
            <a:r>
              <a:rPr lang="en-US" sz="1100" b="1" dirty="0" err="1">
                <a:solidFill>
                  <a:srgbClr val="7F0055"/>
                </a:solidFill>
                <a:effectLst/>
                <a:latin typeface="Courier New" panose="02070309020205020404" pitchFamily="49" charset="0"/>
              </a:rPr>
              <a:t>sizeof</a:t>
            </a:r>
            <a:r>
              <a:rPr lang="en-US" sz="1100" dirty="0">
                <a:solidFill>
                  <a:srgbClr val="000000"/>
                </a:solidFill>
                <a:effectLst/>
                <a:latin typeface="Courier New" panose="02070309020205020404" pitchFamily="49" charset="0"/>
              </a:rPr>
              <a:t>(</a:t>
            </a:r>
            <a:r>
              <a:rPr lang="en-US" sz="1100" dirty="0" err="1">
                <a:solidFill>
                  <a:srgbClr val="000000"/>
                </a:solidFill>
                <a:effectLst/>
                <a:latin typeface="Courier New" panose="02070309020205020404" pitchFamily="49" charset="0"/>
              </a:rPr>
              <a:t>sensorsFiltered</a:t>
            </a:r>
            <a:r>
              <a:rPr lang="en-US" sz="1100" dirty="0">
                <a:solidFill>
                  <a:srgbClr val="000000"/>
                </a:solidFill>
                <a:effectLst/>
                <a:latin typeface="Courier New" panose="02070309020205020404" pitchFamily="49" charset="0"/>
              </a:rPr>
              <a:t>));</a:t>
            </a:r>
          </a:p>
          <a:p>
            <a:pPr marL="0" marR="0">
              <a:spcBef>
                <a:spcPts val="0"/>
              </a:spcBef>
              <a:spcAft>
                <a:spcPts val="0"/>
              </a:spcAft>
            </a:pPr>
            <a:r>
              <a:rPr lang="en-US" sz="1100" b="1" dirty="0">
                <a:solidFill>
                  <a:srgbClr val="7F0055"/>
                </a:solidFill>
                <a:effectLst/>
                <a:latin typeface="Courier New" panose="02070309020205020404" pitchFamily="49" charset="0"/>
              </a:rPr>
              <a:t>for</a:t>
            </a:r>
            <a:r>
              <a:rPr lang="en-US" sz="1100" dirty="0">
                <a:solidFill>
                  <a:srgbClr val="000000"/>
                </a:solidFill>
                <a:effectLst/>
                <a:latin typeface="Courier New" panose="02070309020205020404" pitchFamily="49" charset="0"/>
              </a:rPr>
              <a:t> (</a:t>
            </a:r>
            <a:r>
              <a:rPr lang="en-US" sz="1100" b="1" dirty="0">
                <a:solidFill>
                  <a:srgbClr val="7F0055"/>
                </a:solidFill>
                <a:effectLst/>
                <a:latin typeface="Courier New" panose="02070309020205020404" pitchFamily="49" charset="0"/>
              </a:rPr>
              <a:t>int</a:t>
            </a:r>
            <a:r>
              <a:rPr lang="en-US" sz="1100" dirty="0">
                <a:solidFill>
                  <a:srgbClr val="000000"/>
                </a:solidFill>
                <a:effectLst/>
                <a:latin typeface="Courier New" panose="02070309020205020404" pitchFamily="49" charset="0"/>
              </a:rPr>
              <a:t> </a:t>
            </a:r>
            <a:r>
              <a:rPr lang="en-US" sz="1100" dirty="0" err="1">
                <a:solidFill>
                  <a:srgbClr val="000000"/>
                </a:solidFill>
                <a:effectLst/>
                <a:latin typeface="Courier New" panose="02070309020205020404" pitchFamily="49" charset="0"/>
              </a:rPr>
              <a:t>i</a:t>
            </a:r>
            <a:r>
              <a:rPr lang="en-US" sz="1100" dirty="0">
                <a:solidFill>
                  <a:srgbClr val="000000"/>
                </a:solidFill>
                <a:effectLst/>
                <a:latin typeface="Courier New" panose="02070309020205020404" pitchFamily="49" charset="0"/>
              </a:rPr>
              <a:t> = 0; </a:t>
            </a:r>
            <a:r>
              <a:rPr lang="en-US" sz="1100" dirty="0" err="1">
                <a:solidFill>
                  <a:srgbClr val="000000"/>
                </a:solidFill>
                <a:effectLst/>
                <a:latin typeface="Courier New" panose="02070309020205020404" pitchFamily="49" charset="0"/>
              </a:rPr>
              <a:t>i</a:t>
            </a:r>
            <a:r>
              <a:rPr lang="en-US" sz="1100" dirty="0">
                <a:solidFill>
                  <a:srgbClr val="000000"/>
                </a:solidFill>
                <a:effectLst/>
                <a:latin typeface="Courier New" panose="02070309020205020404" pitchFamily="49" charset="0"/>
              </a:rPr>
              <a:t> &lt; 6; </a:t>
            </a:r>
            <a:r>
              <a:rPr lang="en-US" sz="1100" dirty="0" err="1">
                <a:solidFill>
                  <a:srgbClr val="000000"/>
                </a:solidFill>
                <a:effectLst/>
                <a:latin typeface="Courier New" panose="02070309020205020404" pitchFamily="49" charset="0"/>
              </a:rPr>
              <a:t>i</a:t>
            </a:r>
            <a:r>
              <a:rPr lang="en-US" sz="1100" dirty="0">
                <a:solidFill>
                  <a:srgbClr val="000000"/>
                </a:solidFill>
                <a:effectLst/>
                <a:latin typeface="Courier New" panose="02070309020205020404" pitchFamily="49" charset="0"/>
              </a:rPr>
              <a:t>++) {</a:t>
            </a:r>
          </a:p>
          <a:p>
            <a:pPr marL="0" marR="0">
              <a:spcBef>
                <a:spcPts val="0"/>
              </a:spcBef>
              <a:spcAft>
                <a:spcPts val="0"/>
              </a:spcAft>
            </a:pPr>
            <a:r>
              <a:rPr lang="en-US" sz="1100" b="1" dirty="0">
                <a:solidFill>
                  <a:srgbClr val="7F0055"/>
                </a:solidFill>
                <a:effectLst/>
                <a:latin typeface="Courier New" panose="02070309020205020404" pitchFamily="49" charset="0"/>
              </a:rPr>
              <a:t>for</a:t>
            </a:r>
            <a:r>
              <a:rPr lang="en-US" sz="1100" dirty="0">
                <a:solidFill>
                  <a:srgbClr val="000000"/>
                </a:solidFill>
                <a:effectLst/>
                <a:latin typeface="Courier New" panose="02070309020205020404" pitchFamily="49" charset="0"/>
              </a:rPr>
              <a:t> (</a:t>
            </a:r>
            <a:r>
              <a:rPr lang="en-US" sz="1100" b="1" dirty="0">
                <a:solidFill>
                  <a:srgbClr val="7F0055"/>
                </a:solidFill>
                <a:effectLst/>
                <a:latin typeface="Courier New" panose="02070309020205020404" pitchFamily="49" charset="0"/>
              </a:rPr>
              <a:t>int</a:t>
            </a:r>
            <a:r>
              <a:rPr lang="en-US" sz="1100" dirty="0">
                <a:solidFill>
                  <a:srgbClr val="000000"/>
                </a:solidFill>
                <a:effectLst/>
                <a:latin typeface="Courier New" panose="02070309020205020404" pitchFamily="49" charset="0"/>
              </a:rPr>
              <a:t> j = 0; j &lt; 16; </a:t>
            </a:r>
            <a:r>
              <a:rPr lang="en-US" sz="1100" dirty="0" err="1">
                <a:solidFill>
                  <a:srgbClr val="000000"/>
                </a:solidFill>
                <a:effectLst/>
                <a:latin typeface="Courier New" panose="02070309020205020404" pitchFamily="49" charset="0"/>
              </a:rPr>
              <a:t>j++</a:t>
            </a:r>
            <a:r>
              <a:rPr lang="en-US" sz="1100" dirty="0">
                <a:solidFill>
                  <a:srgbClr val="000000"/>
                </a:solidFill>
                <a:effectLst/>
                <a:latin typeface="Courier New" panose="02070309020205020404" pitchFamily="49" charset="0"/>
              </a:rPr>
              <a:t>) {</a:t>
            </a:r>
          </a:p>
          <a:p>
            <a:pPr marL="0" marR="0">
              <a:spcBef>
                <a:spcPts val="0"/>
              </a:spcBef>
              <a:spcAft>
                <a:spcPts val="0"/>
              </a:spcAft>
            </a:pPr>
            <a:r>
              <a:rPr lang="en-US" sz="1100" dirty="0" err="1">
                <a:solidFill>
                  <a:srgbClr val="000000"/>
                </a:solidFill>
                <a:effectLst/>
                <a:latin typeface="Courier New" panose="02070309020205020404" pitchFamily="49" charset="0"/>
              </a:rPr>
              <a:t>sensorsFiltered</a:t>
            </a:r>
            <a:r>
              <a:rPr lang="en-US" sz="1100" dirty="0">
                <a:solidFill>
                  <a:srgbClr val="000000"/>
                </a:solidFill>
                <a:effectLst/>
                <a:latin typeface="Courier New" panose="02070309020205020404" pitchFamily="49" charset="0"/>
              </a:rPr>
              <a:t>[</a:t>
            </a:r>
            <a:r>
              <a:rPr lang="en-US" sz="1100" dirty="0" err="1">
                <a:solidFill>
                  <a:srgbClr val="000000"/>
                </a:solidFill>
                <a:effectLst/>
                <a:latin typeface="Courier New" panose="02070309020205020404" pitchFamily="49" charset="0"/>
              </a:rPr>
              <a:t>i</a:t>
            </a:r>
            <a:r>
              <a:rPr lang="en-US" sz="1100" dirty="0">
                <a:solidFill>
                  <a:srgbClr val="000000"/>
                </a:solidFill>
                <a:effectLst/>
                <a:latin typeface="Courier New" panose="02070309020205020404" pitchFamily="49" charset="0"/>
              </a:rPr>
              <a:t>] += </a:t>
            </a:r>
            <a:r>
              <a:rPr lang="en-US" sz="1100" dirty="0" err="1">
                <a:solidFill>
                  <a:srgbClr val="000000"/>
                </a:solidFill>
                <a:effectLst/>
                <a:latin typeface="Courier New" panose="02070309020205020404" pitchFamily="49" charset="0"/>
              </a:rPr>
              <a:t>accelGyroSensors</a:t>
            </a:r>
            <a:r>
              <a:rPr lang="en-US" sz="1100" dirty="0">
                <a:solidFill>
                  <a:srgbClr val="000000"/>
                </a:solidFill>
                <a:effectLst/>
                <a:latin typeface="Courier New" panose="02070309020205020404" pitchFamily="49" charset="0"/>
              </a:rPr>
              <a:t>[j][</a:t>
            </a:r>
            <a:r>
              <a:rPr lang="en-US" sz="1100" dirty="0" err="1">
                <a:solidFill>
                  <a:srgbClr val="000000"/>
                </a:solidFill>
                <a:effectLst/>
                <a:latin typeface="Courier New" panose="02070309020205020404" pitchFamily="49" charset="0"/>
              </a:rPr>
              <a:t>i</a:t>
            </a:r>
            <a:r>
              <a:rPr lang="en-US" sz="1100" dirty="0">
                <a:solidFill>
                  <a:srgbClr val="000000"/>
                </a:solidFill>
                <a:effectLst/>
                <a:latin typeface="Courier New" panose="02070309020205020404" pitchFamily="49" charset="0"/>
              </a:rPr>
              <a:t>] &gt;&gt; 8;</a:t>
            </a:r>
          </a:p>
          <a:p>
            <a:pPr marL="0" marR="0">
              <a:spcBef>
                <a:spcPts val="0"/>
              </a:spcBef>
              <a:spcAft>
                <a:spcPts val="0"/>
              </a:spcAft>
            </a:pPr>
            <a:r>
              <a:rPr lang="en-US" sz="1100" dirty="0">
                <a:solidFill>
                  <a:srgbClr val="000000"/>
                </a:solidFill>
                <a:effectLst/>
                <a:latin typeface="Courier New" panose="02070309020205020404" pitchFamily="49" charset="0"/>
              </a:rPr>
              <a:t>}</a:t>
            </a:r>
          </a:p>
          <a:p>
            <a:pPr marL="0" marR="0">
              <a:spcBef>
                <a:spcPts val="0"/>
              </a:spcBef>
              <a:spcAft>
                <a:spcPts val="0"/>
              </a:spcAft>
            </a:pPr>
            <a:r>
              <a:rPr lang="en-US" sz="1100" dirty="0">
                <a:solidFill>
                  <a:srgbClr val="000000"/>
                </a:solidFill>
                <a:effectLst/>
                <a:latin typeface="Courier New" panose="02070309020205020404" pitchFamily="49" charset="0"/>
              </a:rPr>
              <a:t>}</a:t>
            </a:r>
          </a:p>
          <a:p>
            <a:pPr marL="0" marR="0">
              <a:spcBef>
                <a:spcPts val="0"/>
              </a:spcBef>
              <a:spcAft>
                <a:spcPts val="0"/>
              </a:spcAft>
            </a:pPr>
            <a:r>
              <a:rPr lang="en-US" sz="1100" dirty="0">
                <a:solidFill>
                  <a:srgbClr val="000000"/>
                </a:solidFill>
                <a:effectLst/>
                <a:latin typeface="Courier New" panose="02070309020205020404" pitchFamily="49" charset="0"/>
              </a:rPr>
              <a:t>}</a:t>
            </a:r>
          </a:p>
          <a:p>
            <a:pPr marL="0" marR="0">
              <a:spcBef>
                <a:spcPts val="0"/>
              </a:spcBef>
              <a:spcAft>
                <a:spcPts val="0"/>
              </a:spcAft>
            </a:pPr>
            <a:endParaRPr lang="en-US" sz="1100" dirty="0">
              <a:solidFill>
                <a:srgbClr val="000000"/>
              </a:solidFill>
              <a:latin typeface="Courier New" panose="02070309020205020404" pitchFamily="49" charset="0"/>
            </a:endParaRPr>
          </a:p>
          <a:p>
            <a:pPr marL="0" marR="0">
              <a:spcBef>
                <a:spcPts val="0"/>
              </a:spcBef>
              <a:spcAft>
                <a:spcPts val="0"/>
              </a:spcAft>
            </a:pPr>
            <a:endParaRPr lang="en-US" sz="1100" dirty="0">
              <a:solidFill>
                <a:srgbClr val="000000"/>
              </a:solidFill>
              <a:effectLst/>
              <a:latin typeface="Courier New" panose="02070309020205020404" pitchFamily="49" charset="0"/>
            </a:endParaRPr>
          </a:p>
          <a:p>
            <a:pPr marL="0" marR="0">
              <a:spcBef>
                <a:spcPts val="0"/>
              </a:spcBef>
              <a:spcAft>
                <a:spcPts val="0"/>
              </a:spcAft>
            </a:pPr>
            <a:endParaRPr lang="en-US" sz="1100" dirty="0">
              <a:solidFill>
                <a:srgbClr val="000000"/>
              </a:solidFill>
              <a:latin typeface="Courier New" panose="02070309020205020404" pitchFamily="49" charset="0"/>
            </a:endParaRPr>
          </a:p>
          <a:p>
            <a:pPr marL="0" marR="0">
              <a:spcBef>
                <a:spcPts val="0"/>
              </a:spcBef>
              <a:spcAft>
                <a:spcPts val="0"/>
              </a:spcAft>
            </a:pPr>
            <a:endParaRPr lang="en-US" sz="1100" dirty="0">
              <a:solidFill>
                <a:srgbClr val="000000"/>
              </a:solidFill>
              <a:effectLst/>
              <a:latin typeface="Courier New" panose="02070309020205020404" pitchFamily="49" charset="0"/>
            </a:endParaRPr>
          </a:p>
          <a:p>
            <a:pPr marL="0" marR="0">
              <a:spcBef>
                <a:spcPts val="0"/>
              </a:spcBef>
              <a:spcAft>
                <a:spcPts val="0"/>
              </a:spcAft>
            </a:pPr>
            <a:endParaRPr lang="en-US" sz="1100" dirty="0">
              <a:solidFill>
                <a:srgbClr val="000000"/>
              </a:solidFill>
              <a:latin typeface="Courier New" panose="02070309020205020404" pitchFamily="49" charset="0"/>
            </a:endParaRPr>
          </a:p>
          <a:p>
            <a:pPr marL="0" marR="0">
              <a:spcBef>
                <a:spcPts val="0"/>
              </a:spcBef>
              <a:spcAft>
                <a:spcPts val="0"/>
              </a:spcAft>
            </a:pPr>
            <a:endParaRPr lang="en-US" sz="1100" dirty="0">
              <a:solidFill>
                <a:srgbClr val="000000"/>
              </a:solidFill>
              <a:effectLst/>
              <a:latin typeface="Courier New" panose="02070309020205020404" pitchFamily="49" charset="0"/>
            </a:endParaRPr>
          </a:p>
        </p:txBody>
      </p:sp>
      <p:sp>
        <p:nvSpPr>
          <p:cNvPr id="11" name="TextBox 10">
            <a:extLst>
              <a:ext uri="{FF2B5EF4-FFF2-40B4-BE49-F238E27FC236}">
                <a16:creationId xmlns:a16="http://schemas.microsoft.com/office/drawing/2014/main" id="{78CAA54F-F67B-4018-BE0E-1D37508DF8D4}"/>
              </a:ext>
            </a:extLst>
          </p:cNvPr>
          <p:cNvSpPr txBox="1"/>
          <p:nvPr/>
        </p:nvSpPr>
        <p:spPr>
          <a:xfrm>
            <a:off x="733425" y="3886200"/>
            <a:ext cx="5362575" cy="3016210"/>
          </a:xfrm>
          <a:prstGeom prst="rect">
            <a:avLst/>
          </a:prstGeom>
          <a:solidFill>
            <a:schemeClr val="accent4">
              <a:lumMod val="20000"/>
              <a:lumOff val="80000"/>
            </a:schemeClr>
          </a:solidFill>
        </p:spPr>
        <p:txBody>
          <a:bodyPr wrap="square" rtlCol="0">
            <a:spAutoFit/>
          </a:bodyPr>
          <a:lstStyle/>
          <a:p>
            <a:pPr marL="0" marR="0">
              <a:spcBef>
                <a:spcPts val="0"/>
              </a:spcBef>
              <a:spcAft>
                <a:spcPts val="0"/>
              </a:spcAft>
            </a:pPr>
            <a:r>
              <a:rPr lang="en-US" sz="1000" b="1" dirty="0">
                <a:solidFill>
                  <a:srgbClr val="7F0055"/>
                </a:solidFill>
                <a:effectLst/>
                <a:latin typeface="Courier New" panose="02070309020205020404" pitchFamily="49" charset="0"/>
              </a:rPr>
              <a:t>void</a:t>
            </a:r>
            <a:r>
              <a:rPr lang="en-US" sz="1000" dirty="0">
                <a:solidFill>
                  <a:srgbClr val="000000"/>
                </a:solidFill>
                <a:effectLst/>
                <a:latin typeface="Courier New" panose="02070309020205020404" pitchFamily="49" charset="0"/>
              </a:rPr>
              <a:t> </a:t>
            </a:r>
            <a:r>
              <a:rPr lang="en-US" sz="1000" b="1" dirty="0" err="1">
                <a:solidFill>
                  <a:srgbClr val="000000"/>
                </a:solidFill>
                <a:effectLst/>
                <a:latin typeface="Courier New" panose="02070309020205020404" pitchFamily="49" charset="0"/>
              </a:rPr>
              <a:t>Prepare_Packet</a:t>
            </a:r>
            <a:r>
              <a:rPr lang="en-US" sz="1000" dirty="0">
                <a:solidFill>
                  <a:srgbClr val="000000"/>
                </a:solidFill>
                <a:effectLst/>
                <a:latin typeface="Courier New" panose="02070309020205020404" pitchFamily="49" charset="0"/>
              </a:rPr>
              <a:t>(</a:t>
            </a:r>
            <a:r>
              <a:rPr lang="en-US" sz="1000" b="1" dirty="0">
                <a:solidFill>
                  <a:srgbClr val="7F0055"/>
                </a:solidFill>
                <a:effectLst/>
                <a:latin typeface="Courier New" panose="02070309020205020404" pitchFamily="49" charset="0"/>
              </a:rPr>
              <a:t>void</a:t>
            </a:r>
            <a:r>
              <a:rPr lang="en-US" sz="1000" dirty="0">
                <a:solidFill>
                  <a:srgbClr val="000000"/>
                </a:solidFill>
                <a:effectLst/>
                <a:latin typeface="Courier New" panose="02070309020205020404" pitchFamily="49" charset="0"/>
              </a:rPr>
              <a:t>) {</a:t>
            </a:r>
          </a:p>
          <a:p>
            <a:pPr marL="0" marR="0">
              <a:spcBef>
                <a:spcPts val="0"/>
              </a:spcBef>
              <a:spcAft>
                <a:spcPts val="0"/>
              </a:spcAft>
            </a:pPr>
            <a:r>
              <a:rPr lang="en-US" sz="1000" dirty="0">
                <a:solidFill>
                  <a:srgbClr val="3F7F5F"/>
                </a:solidFill>
                <a:effectLst/>
                <a:latin typeface="Courier New" panose="02070309020205020404" pitchFamily="49" charset="0"/>
              </a:rPr>
              <a:t>// Add header bytes</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000000"/>
                </a:solidFill>
                <a:effectLst/>
                <a:latin typeface="Courier New" panose="02070309020205020404" pitchFamily="49" charset="0"/>
              </a:rPr>
              <a:t>packet[0] = 0xA1;</a:t>
            </a:r>
          </a:p>
          <a:p>
            <a:pPr marL="0" marR="0">
              <a:spcBef>
                <a:spcPts val="0"/>
              </a:spcBef>
              <a:spcAft>
                <a:spcPts val="0"/>
              </a:spcAft>
            </a:pPr>
            <a:r>
              <a:rPr lang="en-US" sz="1000" dirty="0">
                <a:solidFill>
                  <a:srgbClr val="000000"/>
                </a:solidFill>
                <a:effectLst/>
                <a:latin typeface="Courier New" panose="02070309020205020404" pitchFamily="49" charset="0"/>
              </a:rPr>
              <a:t>packet[1] = 0xB2;</a:t>
            </a:r>
          </a:p>
          <a:p>
            <a:pPr marL="0" marR="0">
              <a:spcBef>
                <a:spcPts val="0"/>
              </a:spcBef>
              <a:spcAft>
                <a:spcPts val="0"/>
              </a:spcAft>
            </a:pPr>
            <a:r>
              <a:rPr lang="en-US" sz="1000" dirty="0">
                <a:solidFill>
                  <a:srgbClr val="000000"/>
                </a:solidFill>
                <a:effectLst/>
                <a:latin typeface="Courier New" panose="02070309020205020404" pitchFamily="49" charset="0"/>
              </a:rPr>
              <a:t>packet[2] = 0xC3;</a:t>
            </a:r>
          </a:p>
          <a:p>
            <a:pPr marL="0" marR="0">
              <a:spcBef>
                <a:spcPts val="0"/>
              </a:spcBef>
              <a:spcAft>
                <a:spcPts val="0"/>
              </a:spcAft>
            </a:pPr>
            <a:r>
              <a:rPr lang="en-US" sz="1000" dirty="0">
                <a:solidFill>
                  <a:srgbClr val="000000"/>
                </a:solidFill>
                <a:effectLst/>
                <a:latin typeface="Courier New" panose="02070309020205020404" pitchFamily="49" charset="0"/>
              </a:rPr>
              <a:t>packet[3] = 0xD4;</a:t>
            </a:r>
          </a:p>
          <a:p>
            <a:pPr marL="0" marR="0">
              <a:spcBef>
                <a:spcPts val="0"/>
              </a:spcBef>
              <a:spcAft>
                <a:spcPts val="0"/>
              </a:spcAft>
            </a:pP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3F7F5F"/>
                </a:solidFill>
                <a:effectLst/>
                <a:latin typeface="Courier New" panose="02070309020205020404" pitchFamily="49" charset="0"/>
              </a:rPr>
              <a:t>// Add IMU data</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b="1" dirty="0">
                <a:solidFill>
                  <a:srgbClr val="7F0055"/>
                </a:solidFill>
                <a:effectLst/>
                <a:latin typeface="Courier New" panose="02070309020205020404" pitchFamily="49" charset="0"/>
              </a:rPr>
              <a:t>for</a:t>
            </a:r>
            <a:r>
              <a:rPr lang="en-US" sz="1000" dirty="0">
                <a:solidFill>
                  <a:srgbClr val="000000"/>
                </a:solidFill>
                <a:effectLst/>
                <a:latin typeface="Courier New" panose="02070309020205020404" pitchFamily="49" charset="0"/>
              </a:rPr>
              <a:t> (</a:t>
            </a:r>
            <a:r>
              <a:rPr lang="en-US" sz="1000" b="1" dirty="0">
                <a:solidFill>
                  <a:srgbClr val="7F0055"/>
                </a:solidFill>
                <a:effectLst/>
                <a:latin typeface="Courier New" panose="02070309020205020404" pitchFamily="49" charset="0"/>
              </a:rPr>
              <a:t>int</a:t>
            </a:r>
            <a:r>
              <a:rPr lang="en-US" sz="1000" dirty="0">
                <a:solidFill>
                  <a:srgbClr val="000000"/>
                </a:solidFill>
                <a:effectLst/>
                <a:latin typeface="Courier New" panose="02070309020205020404" pitchFamily="49" charset="0"/>
              </a:rPr>
              <a:t>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 0;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&lt; 6;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a:t>
            </a:r>
          </a:p>
          <a:p>
            <a:pPr marL="0" marR="0">
              <a:spcBef>
                <a:spcPts val="0"/>
              </a:spcBef>
              <a:spcAft>
                <a:spcPts val="0"/>
              </a:spcAft>
            </a:pPr>
            <a:r>
              <a:rPr lang="en-US" sz="1000" dirty="0">
                <a:solidFill>
                  <a:srgbClr val="000000"/>
                </a:solidFill>
                <a:effectLst/>
                <a:latin typeface="Courier New" panose="02070309020205020404" pitchFamily="49" charset="0"/>
              </a:rPr>
              <a:t>packet[4 +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 2] = </a:t>
            </a:r>
            <a:r>
              <a:rPr lang="en-US" sz="1000" dirty="0" err="1">
                <a:solidFill>
                  <a:srgbClr val="000000"/>
                </a:solidFill>
                <a:effectLst/>
                <a:latin typeface="Courier New" panose="02070309020205020404" pitchFamily="49" charset="0"/>
              </a:rPr>
              <a:t>sensorsFiltered</a:t>
            </a:r>
            <a:r>
              <a:rPr lang="en-US" sz="1000" dirty="0">
                <a:solidFill>
                  <a:srgbClr val="000000"/>
                </a:solidFill>
                <a:effectLst/>
                <a:latin typeface="Courier New" panose="02070309020205020404" pitchFamily="49" charset="0"/>
              </a:rPr>
              <a:t>[</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&amp; 0xFF; </a:t>
            </a:r>
            <a:r>
              <a:rPr lang="en-US" sz="1000" dirty="0">
                <a:solidFill>
                  <a:srgbClr val="3F7F5F"/>
                </a:solidFill>
                <a:effectLst/>
                <a:latin typeface="Courier New" panose="02070309020205020404" pitchFamily="49" charset="0"/>
              </a:rPr>
              <a:t>// Lower byte</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000000"/>
                </a:solidFill>
                <a:effectLst/>
                <a:latin typeface="Courier New" panose="02070309020205020404" pitchFamily="49" charset="0"/>
              </a:rPr>
              <a:t>packet[5 +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 2] = (</a:t>
            </a:r>
            <a:r>
              <a:rPr lang="en-US" sz="1000" dirty="0" err="1">
                <a:solidFill>
                  <a:srgbClr val="000000"/>
                </a:solidFill>
                <a:effectLst/>
                <a:latin typeface="Courier New" panose="02070309020205020404" pitchFamily="49" charset="0"/>
              </a:rPr>
              <a:t>sensorsFiltered</a:t>
            </a:r>
            <a:r>
              <a:rPr lang="en-US" sz="1000" dirty="0">
                <a:solidFill>
                  <a:srgbClr val="000000"/>
                </a:solidFill>
                <a:effectLst/>
                <a:latin typeface="Courier New" panose="02070309020205020404" pitchFamily="49" charset="0"/>
              </a:rPr>
              <a:t>[</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&gt;&gt; 8) &amp; 0xFF; </a:t>
            </a:r>
            <a:r>
              <a:rPr lang="en-US" sz="1000" dirty="0">
                <a:solidFill>
                  <a:srgbClr val="3F7F5F"/>
                </a:solidFill>
                <a:effectLst/>
                <a:latin typeface="Courier New" panose="02070309020205020404" pitchFamily="49" charset="0"/>
              </a:rPr>
              <a:t>// Upper byte</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000000"/>
                </a:solidFill>
                <a:effectLst/>
                <a:latin typeface="Courier New" panose="02070309020205020404" pitchFamily="49" charset="0"/>
              </a:rPr>
              <a:t>}</a:t>
            </a:r>
          </a:p>
          <a:p>
            <a:pPr marL="0" marR="0">
              <a:spcBef>
                <a:spcPts val="0"/>
              </a:spcBef>
              <a:spcAft>
                <a:spcPts val="0"/>
              </a:spcAft>
            </a:pPr>
            <a:br>
              <a:rPr lang="en-US" sz="1000" dirty="0">
                <a:solidFill>
                  <a:srgbClr val="000000"/>
                </a:solidFill>
                <a:effectLst/>
                <a:latin typeface="Courier New" panose="02070309020205020404" pitchFamily="49" charset="0"/>
              </a:rPr>
            </a:b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3F7F5F"/>
                </a:solidFill>
                <a:effectLst/>
                <a:latin typeface="Courier New" panose="02070309020205020404" pitchFamily="49" charset="0"/>
              </a:rPr>
              <a:t>// Add </a:t>
            </a:r>
            <a:r>
              <a:rPr lang="en-US" sz="1000" u="sng" dirty="0">
                <a:solidFill>
                  <a:srgbClr val="3F7F5F"/>
                </a:solidFill>
                <a:effectLst/>
                <a:latin typeface="Courier New" panose="02070309020205020404" pitchFamily="49" charset="0"/>
              </a:rPr>
              <a:t>Flex</a:t>
            </a:r>
            <a:r>
              <a:rPr lang="en-US" sz="1000" dirty="0">
                <a:solidFill>
                  <a:srgbClr val="3F7F5F"/>
                </a:solidFill>
                <a:effectLst/>
                <a:latin typeface="Courier New" panose="02070309020205020404" pitchFamily="49" charset="0"/>
              </a:rPr>
              <a:t> sensor data</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b="1" dirty="0">
                <a:solidFill>
                  <a:srgbClr val="7F0055"/>
                </a:solidFill>
                <a:effectLst/>
                <a:latin typeface="Courier New" panose="02070309020205020404" pitchFamily="49" charset="0"/>
              </a:rPr>
              <a:t>for</a:t>
            </a:r>
            <a:r>
              <a:rPr lang="en-US" sz="1000" dirty="0">
                <a:solidFill>
                  <a:srgbClr val="000000"/>
                </a:solidFill>
                <a:effectLst/>
                <a:latin typeface="Courier New" panose="02070309020205020404" pitchFamily="49" charset="0"/>
              </a:rPr>
              <a:t> (</a:t>
            </a:r>
            <a:r>
              <a:rPr lang="en-US" sz="1000" b="1" dirty="0">
                <a:solidFill>
                  <a:srgbClr val="7F0055"/>
                </a:solidFill>
                <a:effectLst/>
                <a:latin typeface="Courier New" panose="02070309020205020404" pitchFamily="49" charset="0"/>
              </a:rPr>
              <a:t>int</a:t>
            </a:r>
            <a:r>
              <a:rPr lang="en-US" sz="1000" dirty="0">
                <a:solidFill>
                  <a:srgbClr val="000000"/>
                </a:solidFill>
                <a:effectLst/>
                <a:latin typeface="Courier New" panose="02070309020205020404" pitchFamily="49" charset="0"/>
              </a:rPr>
              <a:t>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 0;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&lt; 5;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a:t>
            </a:r>
          </a:p>
          <a:p>
            <a:pPr marL="0" marR="0">
              <a:spcBef>
                <a:spcPts val="0"/>
              </a:spcBef>
              <a:spcAft>
                <a:spcPts val="0"/>
              </a:spcAft>
            </a:pPr>
            <a:r>
              <a:rPr lang="en-US" sz="1000" dirty="0">
                <a:solidFill>
                  <a:srgbClr val="000000"/>
                </a:solidFill>
                <a:effectLst/>
                <a:latin typeface="Courier New" panose="02070309020205020404" pitchFamily="49" charset="0"/>
              </a:rPr>
              <a:t>packet[16 +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 2] = </a:t>
            </a:r>
            <a:r>
              <a:rPr lang="en-US" sz="1000" dirty="0" err="1">
                <a:solidFill>
                  <a:srgbClr val="000000"/>
                </a:solidFill>
                <a:effectLst/>
                <a:latin typeface="Courier New" panose="02070309020205020404" pitchFamily="49" charset="0"/>
              </a:rPr>
              <a:t>flexAveraged</a:t>
            </a:r>
            <a:r>
              <a:rPr lang="en-US" sz="1000" dirty="0">
                <a:solidFill>
                  <a:srgbClr val="000000"/>
                </a:solidFill>
                <a:effectLst/>
                <a:latin typeface="Courier New" panose="02070309020205020404" pitchFamily="49" charset="0"/>
              </a:rPr>
              <a:t>[</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&amp; 0xFF; </a:t>
            </a:r>
            <a:r>
              <a:rPr lang="en-US" sz="1000" dirty="0">
                <a:solidFill>
                  <a:srgbClr val="3F7F5F"/>
                </a:solidFill>
                <a:effectLst/>
                <a:latin typeface="Courier New" panose="02070309020205020404" pitchFamily="49" charset="0"/>
              </a:rPr>
              <a:t>// Lower byte</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000000"/>
                </a:solidFill>
                <a:effectLst/>
                <a:latin typeface="Courier New" panose="02070309020205020404" pitchFamily="49" charset="0"/>
              </a:rPr>
              <a:t>packet[17 +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 2] = (</a:t>
            </a:r>
            <a:r>
              <a:rPr lang="en-US" sz="1000" dirty="0" err="1">
                <a:solidFill>
                  <a:srgbClr val="000000"/>
                </a:solidFill>
                <a:effectLst/>
                <a:latin typeface="Courier New" panose="02070309020205020404" pitchFamily="49" charset="0"/>
              </a:rPr>
              <a:t>flexAveraged</a:t>
            </a:r>
            <a:r>
              <a:rPr lang="en-US" sz="1000" dirty="0">
                <a:solidFill>
                  <a:srgbClr val="000000"/>
                </a:solidFill>
                <a:effectLst/>
                <a:latin typeface="Courier New" panose="02070309020205020404" pitchFamily="49" charset="0"/>
              </a:rPr>
              <a:t>[</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&gt;&gt; 8) &amp; 0xFF; </a:t>
            </a:r>
            <a:r>
              <a:rPr lang="en-US" sz="1000" dirty="0">
                <a:solidFill>
                  <a:srgbClr val="3F7F5F"/>
                </a:solidFill>
                <a:effectLst/>
                <a:latin typeface="Courier New" panose="02070309020205020404" pitchFamily="49" charset="0"/>
              </a:rPr>
              <a:t>// Upper byte</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000000"/>
                </a:solidFill>
                <a:effectLst/>
                <a:latin typeface="Courier New" panose="02070309020205020404" pitchFamily="49" charset="0"/>
              </a:rPr>
              <a:t>}</a:t>
            </a:r>
          </a:p>
        </p:txBody>
      </p:sp>
      <p:sp>
        <p:nvSpPr>
          <p:cNvPr id="12" name="TextBox 11">
            <a:extLst>
              <a:ext uri="{FF2B5EF4-FFF2-40B4-BE49-F238E27FC236}">
                <a16:creationId xmlns:a16="http://schemas.microsoft.com/office/drawing/2014/main" id="{2F156F35-C2D9-4715-9205-68E1F4CA1BA7}"/>
              </a:ext>
            </a:extLst>
          </p:cNvPr>
          <p:cNvSpPr txBox="1"/>
          <p:nvPr/>
        </p:nvSpPr>
        <p:spPr>
          <a:xfrm>
            <a:off x="6553201" y="3935731"/>
            <a:ext cx="5162550" cy="2831544"/>
          </a:xfrm>
          <a:prstGeom prst="rect">
            <a:avLst/>
          </a:prstGeom>
          <a:solidFill>
            <a:schemeClr val="tx2">
              <a:lumMod val="40000"/>
              <a:lumOff val="60000"/>
            </a:schemeClr>
          </a:solidFill>
        </p:spPr>
        <p:txBody>
          <a:bodyPr wrap="square" rtlCol="0">
            <a:spAutoFit/>
          </a:bodyPr>
          <a:lstStyle/>
          <a:p>
            <a:pPr marL="0" marR="0">
              <a:spcBef>
                <a:spcPts val="0"/>
              </a:spcBef>
              <a:spcAft>
                <a:spcPts val="0"/>
              </a:spcAft>
            </a:pPr>
            <a:r>
              <a:rPr lang="en-US" sz="1000" dirty="0">
                <a:solidFill>
                  <a:srgbClr val="3F7F5F"/>
                </a:solidFill>
                <a:effectLst/>
                <a:latin typeface="Courier New" panose="02070309020205020404" pitchFamily="49" charset="0"/>
              </a:rPr>
              <a:t>// Add Touch sensor data</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000000"/>
                </a:solidFill>
                <a:effectLst/>
                <a:latin typeface="Courier New" panose="02070309020205020404" pitchFamily="49" charset="0"/>
              </a:rPr>
              <a:t>packet[26] = </a:t>
            </a:r>
            <a:r>
              <a:rPr lang="en-US" sz="1000" dirty="0" err="1">
                <a:solidFill>
                  <a:srgbClr val="000000"/>
                </a:solidFill>
                <a:effectLst/>
                <a:latin typeface="Courier New" panose="02070309020205020404" pitchFamily="49" charset="0"/>
              </a:rPr>
              <a:t>averagedTouch</a:t>
            </a:r>
            <a:r>
              <a:rPr lang="en-US" sz="1000" dirty="0">
                <a:solidFill>
                  <a:srgbClr val="000000"/>
                </a:solidFill>
                <a:effectLst/>
                <a:latin typeface="Courier New" panose="02070309020205020404" pitchFamily="49" charset="0"/>
              </a:rPr>
              <a:t>[0]; </a:t>
            </a:r>
            <a:r>
              <a:rPr lang="en-US" sz="1000" dirty="0">
                <a:solidFill>
                  <a:srgbClr val="3F7F5F"/>
                </a:solidFill>
                <a:effectLst/>
                <a:latin typeface="Courier New" panose="02070309020205020404" pitchFamily="49" charset="0"/>
              </a:rPr>
              <a:t>// Touch sensor 1</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000000"/>
                </a:solidFill>
                <a:effectLst/>
                <a:latin typeface="Courier New" panose="02070309020205020404" pitchFamily="49" charset="0"/>
              </a:rPr>
              <a:t>packet[27] = </a:t>
            </a:r>
            <a:r>
              <a:rPr lang="en-US" sz="1000" dirty="0" err="1">
                <a:solidFill>
                  <a:srgbClr val="000000"/>
                </a:solidFill>
                <a:effectLst/>
                <a:latin typeface="Courier New" panose="02070309020205020404" pitchFamily="49" charset="0"/>
              </a:rPr>
              <a:t>averagedTouch</a:t>
            </a:r>
            <a:r>
              <a:rPr lang="en-US" sz="1000" dirty="0">
                <a:solidFill>
                  <a:srgbClr val="000000"/>
                </a:solidFill>
                <a:effectLst/>
                <a:latin typeface="Courier New" panose="02070309020205020404" pitchFamily="49" charset="0"/>
              </a:rPr>
              <a:t>[1]; </a:t>
            </a:r>
            <a:r>
              <a:rPr lang="en-US" sz="1000" dirty="0">
                <a:solidFill>
                  <a:srgbClr val="3F7F5F"/>
                </a:solidFill>
                <a:effectLst/>
                <a:latin typeface="Courier New" panose="02070309020205020404" pitchFamily="49" charset="0"/>
              </a:rPr>
              <a:t>// Touch sensor 2</a:t>
            </a:r>
            <a:endParaRPr lang="en-US" sz="1000" dirty="0">
              <a:solidFill>
                <a:srgbClr val="000000"/>
              </a:solidFill>
              <a:effectLst/>
              <a:latin typeface="Courier New" panose="02070309020205020404" pitchFamily="49" charset="0"/>
            </a:endParaRPr>
          </a:p>
          <a:p>
            <a:pPr marL="0" marR="0">
              <a:spcBef>
                <a:spcPts val="0"/>
              </a:spcBef>
              <a:spcAft>
                <a:spcPts val="0"/>
              </a:spcAft>
            </a:pPr>
            <a:endParaRPr lang="en-US" sz="1000" dirty="0">
              <a:solidFill>
                <a:srgbClr val="000000"/>
              </a:solidFill>
              <a:latin typeface="Courier New" panose="02070309020205020404" pitchFamily="49" charset="0"/>
            </a:endParaRPr>
          </a:p>
          <a:p>
            <a:pPr marL="0" marR="0">
              <a:spcBef>
                <a:spcPts val="0"/>
              </a:spcBef>
              <a:spcAft>
                <a:spcPts val="0"/>
              </a:spcAft>
            </a:pPr>
            <a:endParaRPr lang="en-US" sz="1000" dirty="0">
              <a:solidFill>
                <a:srgbClr val="000000"/>
              </a:solidFill>
              <a:effectLst/>
              <a:latin typeface="Courier New" panose="02070309020205020404" pitchFamily="49" charset="0"/>
            </a:endParaRPr>
          </a:p>
          <a:p>
            <a:pPr marL="0" marR="0">
              <a:spcBef>
                <a:spcPts val="0"/>
              </a:spcBef>
              <a:spcAft>
                <a:spcPts val="0"/>
              </a:spcAft>
            </a:pPr>
            <a:endParaRPr lang="en-US" sz="1000" dirty="0">
              <a:solidFill>
                <a:srgbClr val="000000"/>
              </a:solidFill>
              <a:latin typeface="Courier New" panose="02070309020205020404" pitchFamily="49" charset="0"/>
            </a:endParaRPr>
          </a:p>
          <a:p>
            <a:pPr marL="0" marR="0">
              <a:spcBef>
                <a:spcPts val="0"/>
              </a:spcBef>
              <a:spcAft>
                <a:spcPts val="0"/>
              </a:spcAft>
            </a:pPr>
            <a:r>
              <a:rPr lang="en-US" sz="1000" dirty="0">
                <a:solidFill>
                  <a:srgbClr val="3F7F5F"/>
                </a:solidFill>
                <a:effectLst/>
                <a:latin typeface="Courier New" panose="02070309020205020404" pitchFamily="49" charset="0"/>
              </a:rPr>
              <a:t>// Compute checksum</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005032"/>
                </a:solidFill>
                <a:effectLst/>
                <a:latin typeface="Courier New" panose="02070309020205020404" pitchFamily="49" charset="0"/>
              </a:rPr>
              <a:t>uint16_t</a:t>
            </a:r>
            <a:r>
              <a:rPr lang="en-US" sz="1000" dirty="0">
                <a:solidFill>
                  <a:srgbClr val="000000"/>
                </a:solidFill>
                <a:effectLst/>
                <a:latin typeface="Courier New" panose="02070309020205020404" pitchFamily="49" charset="0"/>
              </a:rPr>
              <a:t> checksum = 0;</a:t>
            </a:r>
          </a:p>
          <a:p>
            <a:pPr marL="0" marR="0">
              <a:spcBef>
                <a:spcPts val="0"/>
              </a:spcBef>
              <a:spcAft>
                <a:spcPts val="0"/>
              </a:spcAft>
            </a:pPr>
            <a:r>
              <a:rPr lang="en-US" sz="1000" b="1" dirty="0">
                <a:solidFill>
                  <a:srgbClr val="7F0055"/>
                </a:solidFill>
                <a:effectLst/>
                <a:latin typeface="Courier New" panose="02070309020205020404" pitchFamily="49" charset="0"/>
              </a:rPr>
              <a:t>for</a:t>
            </a:r>
            <a:r>
              <a:rPr lang="en-US" sz="1000" dirty="0">
                <a:solidFill>
                  <a:srgbClr val="000000"/>
                </a:solidFill>
                <a:effectLst/>
                <a:latin typeface="Courier New" panose="02070309020205020404" pitchFamily="49" charset="0"/>
              </a:rPr>
              <a:t> (</a:t>
            </a:r>
            <a:r>
              <a:rPr lang="en-US" sz="1000" b="1" dirty="0">
                <a:solidFill>
                  <a:srgbClr val="7F0055"/>
                </a:solidFill>
                <a:effectLst/>
                <a:latin typeface="Courier New" panose="02070309020205020404" pitchFamily="49" charset="0"/>
              </a:rPr>
              <a:t>int</a:t>
            </a:r>
            <a:r>
              <a:rPr lang="en-US" sz="1000" dirty="0">
                <a:solidFill>
                  <a:srgbClr val="000000"/>
                </a:solidFill>
                <a:effectLst/>
                <a:latin typeface="Courier New" panose="02070309020205020404" pitchFamily="49" charset="0"/>
              </a:rPr>
              <a:t>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 4;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&lt; 28; </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 {</a:t>
            </a:r>
          </a:p>
          <a:p>
            <a:pPr marL="0" marR="0">
              <a:spcBef>
                <a:spcPts val="0"/>
              </a:spcBef>
              <a:spcAft>
                <a:spcPts val="0"/>
              </a:spcAft>
            </a:pPr>
            <a:r>
              <a:rPr lang="en-US" sz="1000" dirty="0">
                <a:solidFill>
                  <a:srgbClr val="000000"/>
                </a:solidFill>
                <a:effectLst/>
                <a:latin typeface="Courier New" panose="02070309020205020404" pitchFamily="49" charset="0"/>
              </a:rPr>
              <a:t>checksum += packet[</a:t>
            </a:r>
            <a:r>
              <a:rPr lang="en-US" sz="1000" dirty="0" err="1">
                <a:solidFill>
                  <a:srgbClr val="000000"/>
                </a:solidFill>
                <a:effectLst/>
                <a:latin typeface="Courier New" panose="02070309020205020404" pitchFamily="49" charset="0"/>
              </a:rPr>
              <a:t>i</a:t>
            </a:r>
            <a:r>
              <a:rPr lang="en-US" sz="1000" dirty="0">
                <a:solidFill>
                  <a:srgbClr val="000000"/>
                </a:solidFill>
                <a:effectLst/>
                <a:latin typeface="Courier New" panose="02070309020205020404" pitchFamily="49" charset="0"/>
              </a:rPr>
              <a:t>];</a:t>
            </a:r>
          </a:p>
          <a:p>
            <a:pPr marL="0" marR="0">
              <a:spcBef>
                <a:spcPts val="0"/>
              </a:spcBef>
              <a:spcAft>
                <a:spcPts val="0"/>
              </a:spcAft>
            </a:pPr>
            <a:r>
              <a:rPr lang="en-US" sz="1000" dirty="0">
                <a:solidFill>
                  <a:srgbClr val="000000"/>
                </a:solidFill>
                <a:effectLst/>
                <a:latin typeface="Courier New" panose="02070309020205020404" pitchFamily="49" charset="0"/>
              </a:rPr>
              <a:t>}</a:t>
            </a:r>
          </a:p>
          <a:p>
            <a:pPr marL="0" marR="0">
              <a:spcBef>
                <a:spcPts val="0"/>
              </a:spcBef>
              <a:spcAft>
                <a:spcPts val="0"/>
              </a:spcAft>
            </a:pPr>
            <a:r>
              <a:rPr lang="en-US" sz="1000" dirty="0">
                <a:solidFill>
                  <a:srgbClr val="000000"/>
                </a:solidFill>
                <a:effectLst/>
                <a:latin typeface="Courier New" panose="02070309020205020404" pitchFamily="49" charset="0"/>
              </a:rPr>
              <a:t>packet[28] = checksum &amp; 0xFF; </a:t>
            </a:r>
            <a:r>
              <a:rPr lang="en-US" sz="1000" dirty="0">
                <a:solidFill>
                  <a:srgbClr val="3F7F5F"/>
                </a:solidFill>
                <a:effectLst/>
                <a:latin typeface="Courier New" panose="02070309020205020404" pitchFamily="49" charset="0"/>
              </a:rPr>
              <a:t>// Lower byte of checksum</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000000"/>
                </a:solidFill>
                <a:effectLst/>
                <a:latin typeface="Courier New" panose="02070309020205020404" pitchFamily="49" charset="0"/>
              </a:rPr>
              <a:t>packet[29] = (checksum &gt;&gt; 8) &amp; 0xFF; </a:t>
            </a:r>
            <a:r>
              <a:rPr lang="en-US" sz="1000" dirty="0">
                <a:solidFill>
                  <a:srgbClr val="3F7F5F"/>
                </a:solidFill>
                <a:effectLst/>
                <a:latin typeface="Courier New" panose="02070309020205020404" pitchFamily="49" charset="0"/>
              </a:rPr>
              <a:t>// Upper byte of checksum</a:t>
            </a:r>
            <a:endParaRPr lang="en-US" sz="1000" dirty="0">
              <a:solidFill>
                <a:srgbClr val="000000"/>
              </a:solidFill>
              <a:effectLst/>
              <a:latin typeface="Courier New" panose="02070309020205020404" pitchFamily="49" charset="0"/>
            </a:endParaRPr>
          </a:p>
          <a:p>
            <a:pPr marL="0" marR="0">
              <a:spcBef>
                <a:spcPts val="0"/>
              </a:spcBef>
              <a:spcAft>
                <a:spcPts val="0"/>
              </a:spcAft>
            </a:pPr>
            <a:r>
              <a:rPr lang="en-US" sz="1000" dirty="0">
                <a:solidFill>
                  <a:srgbClr val="000000"/>
                </a:solidFill>
                <a:effectLst/>
                <a:latin typeface="Courier New" panose="02070309020205020404" pitchFamily="49" charset="0"/>
              </a:rPr>
              <a:t>}</a:t>
            </a:r>
            <a:endParaRPr lang="en-US" dirty="0"/>
          </a:p>
          <a:p>
            <a:r>
              <a:rPr lang="en-US" sz="1000" dirty="0" err="1">
                <a:solidFill>
                  <a:srgbClr val="000000"/>
                </a:solidFill>
                <a:effectLst/>
                <a:latin typeface="Courier New" panose="02070309020205020404" pitchFamily="49" charset="0"/>
              </a:rPr>
              <a:t>HAL_UART_Transmit</a:t>
            </a:r>
            <a:r>
              <a:rPr lang="en-US" sz="1000" dirty="0">
                <a:solidFill>
                  <a:srgbClr val="000000"/>
                </a:solidFill>
                <a:effectLst/>
                <a:latin typeface="Courier New" panose="02070309020205020404" pitchFamily="49" charset="0"/>
              </a:rPr>
              <a:t>(&amp;huart1, packet, </a:t>
            </a:r>
            <a:r>
              <a:rPr lang="en-US" sz="1000" b="1" dirty="0" err="1">
                <a:solidFill>
                  <a:srgbClr val="7F0055"/>
                </a:solidFill>
                <a:effectLst/>
                <a:latin typeface="Courier New" panose="02070309020205020404" pitchFamily="49" charset="0"/>
              </a:rPr>
              <a:t>sizeof</a:t>
            </a:r>
            <a:r>
              <a:rPr lang="en-US" sz="1000" dirty="0">
                <a:solidFill>
                  <a:srgbClr val="000000"/>
                </a:solidFill>
                <a:effectLst/>
                <a:latin typeface="Courier New" panose="02070309020205020404" pitchFamily="49" charset="0"/>
              </a:rPr>
              <a:t>(packet), HAL_MAX_DELAY);</a:t>
            </a:r>
          </a:p>
          <a:p>
            <a:endParaRPr lang="en-US" dirty="0"/>
          </a:p>
        </p:txBody>
      </p:sp>
    </p:spTree>
    <p:extLst>
      <p:ext uri="{BB962C8B-B14F-4D97-AF65-F5344CB8AC3E}">
        <p14:creationId xmlns:p14="http://schemas.microsoft.com/office/powerpoint/2010/main" val="272883401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5DB9-DFF7-499C-97BB-4D8B67BCCB7F}"/>
              </a:ext>
            </a:extLst>
          </p:cNvPr>
          <p:cNvSpPr>
            <a:spLocks noGrp="1"/>
          </p:cNvSpPr>
          <p:nvPr>
            <p:ph type="title"/>
          </p:nvPr>
        </p:nvSpPr>
        <p:spPr>
          <a:xfrm>
            <a:off x="739870" y="38497"/>
            <a:ext cx="10515600" cy="1325563"/>
          </a:xfrm>
        </p:spPr>
        <p:txBody>
          <a:bodyPr/>
          <a:lstStyle/>
          <a:p>
            <a:r>
              <a:rPr lang="en-US" b="1" dirty="0"/>
              <a:t>ML</a:t>
            </a:r>
          </a:p>
        </p:txBody>
      </p:sp>
      <p:sp>
        <p:nvSpPr>
          <p:cNvPr id="4" name="Rectangle 2">
            <a:extLst>
              <a:ext uri="{FF2B5EF4-FFF2-40B4-BE49-F238E27FC236}">
                <a16:creationId xmlns:a16="http://schemas.microsoft.com/office/drawing/2014/main" id="{55435C03-DF4F-42E6-95C1-E52FD70DFFA8}"/>
              </a:ext>
            </a:extLst>
          </p:cNvPr>
          <p:cNvSpPr>
            <a:spLocks noChangeArrowheads="1"/>
          </p:cNvSpPr>
          <p:nvPr/>
        </p:nvSpPr>
        <p:spPr bwMode="auto">
          <a:xfrm>
            <a:off x="936530" y="1364060"/>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7" name="TextBox 6">
            <a:extLst>
              <a:ext uri="{FF2B5EF4-FFF2-40B4-BE49-F238E27FC236}">
                <a16:creationId xmlns:a16="http://schemas.microsoft.com/office/drawing/2014/main" id="{DF13305D-279B-4EA8-8EFC-E15E8870FA2A}"/>
              </a:ext>
            </a:extLst>
          </p:cNvPr>
          <p:cNvSpPr txBox="1"/>
          <p:nvPr/>
        </p:nvSpPr>
        <p:spPr>
          <a:xfrm>
            <a:off x="1012729" y="2004415"/>
            <a:ext cx="10242741" cy="4074439"/>
          </a:xfrm>
          <a:prstGeom prst="rect">
            <a:avLst/>
          </a:prstGeom>
          <a:solidFill>
            <a:schemeClr val="accent3">
              <a:lumMod val="20000"/>
              <a:lumOff val="80000"/>
            </a:schemeClr>
          </a:solidFill>
        </p:spPr>
        <p:txBody>
          <a:bodyPr wrap="square">
            <a:spAutoFit/>
          </a:bodyPr>
          <a:lstStyle/>
          <a:p>
            <a:pPr lvl="0" eaLnBrk="0" fontAlgn="base" hangingPunct="0">
              <a:spcBef>
                <a:spcPct val="0"/>
              </a:spcBef>
              <a:spcAft>
                <a:spcPct val="0"/>
              </a:spcAft>
            </a:pPr>
            <a:r>
              <a:rPr kumimoji="0" lang="en-US" altLang="en-US" sz="1200" b="0" i="0" u="none" strike="noStrike" cap="none" normalizeH="0" baseline="0" dirty="0">
                <a:ln>
                  <a:noFill/>
                </a:ln>
                <a:effectLst/>
                <a:latin typeface="Consolas" panose="020B0609020204030204" pitchFamily="49" charset="0"/>
              </a:rPr>
              <a:t># Gather data</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highlight>
                  <a:srgbClr val="FFFF00"/>
                </a:highlight>
                <a:latin typeface="Consolas" panose="020B0609020204030204" pitchFamily="49" charset="0"/>
              </a:rPr>
              <a:t># </a:t>
            </a:r>
            <a:r>
              <a:rPr kumimoji="0" lang="en-US" altLang="en-US" sz="1200" b="0" i="0" u="none" strike="noStrike" cap="none" normalizeH="0" baseline="0" dirty="0" err="1">
                <a:ln>
                  <a:noFill/>
                </a:ln>
                <a:effectLst/>
                <a:highlight>
                  <a:srgbClr val="FFFF00"/>
                </a:highlight>
                <a:latin typeface="Consolas" panose="020B0609020204030204" pitchFamily="49" charset="0"/>
              </a:rPr>
              <a:t>gatherData</a:t>
            </a:r>
            <a:r>
              <a:rPr kumimoji="0" lang="en-US" altLang="en-US" sz="1200" b="0" i="0" u="none" strike="noStrike" cap="none" normalizeH="0" baseline="0" dirty="0">
                <a:ln>
                  <a:noFill/>
                </a:ln>
                <a:effectLst/>
                <a:highlight>
                  <a:srgbClr val="FFFF00"/>
                </a:highlight>
                <a:latin typeface="Consolas" panose="020B0609020204030204" pitchFamily="49" charset="0"/>
              </a:rPr>
              <a:t>(port, </a:t>
            </a:r>
            <a:r>
              <a:rPr kumimoji="0" lang="en-US" altLang="en-US" sz="1200" b="0" i="0" u="none" strike="noStrike" cap="none" normalizeH="0" baseline="0" dirty="0" err="1">
                <a:ln>
                  <a:noFill/>
                </a:ln>
                <a:effectLst/>
                <a:highlight>
                  <a:srgbClr val="FFFF00"/>
                </a:highlight>
                <a:latin typeface="Consolas" panose="020B0609020204030204" pitchFamily="49" charset="0"/>
              </a:rPr>
              <a:t>dataSet</a:t>
            </a:r>
            <a:r>
              <a:rPr kumimoji="0" lang="en-US" altLang="en-US" sz="1200" b="0" i="0" u="none" strike="noStrike" cap="none" normalizeH="0" baseline="0" dirty="0">
                <a:ln>
                  <a:noFill/>
                </a:ln>
                <a:effectLst/>
                <a:highlight>
                  <a:srgbClr val="FFFF00"/>
                </a:highlight>
                <a:latin typeface="Consolas" panose="020B0609020204030204" pitchFamily="49" charset="0"/>
              </a:rPr>
              <a:t>)         % To gather alphabet as well as nothing and relaxed </a:t>
            </a:r>
            <a:br>
              <a:rPr kumimoji="0" lang="en-US" altLang="en-US" sz="1200" b="0" i="0" u="none" strike="noStrike" cap="none" normalizeH="0" baseline="0" dirty="0">
                <a:ln>
                  <a:noFill/>
                </a:ln>
                <a:effectLst/>
                <a:highlight>
                  <a:srgbClr val="FFFF00"/>
                </a:highlight>
                <a:latin typeface="Consolas" panose="020B0609020204030204" pitchFamily="49" charset="0"/>
              </a:rPr>
            </a:br>
            <a:r>
              <a:rPr kumimoji="0" lang="en-US" altLang="en-US" sz="1200" b="0" i="0" u="none" strike="noStrike" cap="none" normalizeH="0" baseline="0" dirty="0">
                <a:ln>
                  <a:noFill/>
                </a:ln>
                <a:effectLst/>
                <a:highlight>
                  <a:srgbClr val="FFFF00"/>
                </a:highlight>
                <a:latin typeface="Consolas" panose="020B0609020204030204" pitchFamily="49" charset="0"/>
              </a:rPr>
              <a:t># </a:t>
            </a:r>
            <a:r>
              <a:rPr kumimoji="0" lang="en-US" altLang="en-US" sz="1200" b="0" i="0" u="none" strike="noStrike" cap="none" normalizeH="0" baseline="0" dirty="0" err="1">
                <a:ln>
                  <a:noFill/>
                </a:ln>
                <a:effectLst/>
                <a:highlight>
                  <a:srgbClr val="FFFF00"/>
                </a:highlight>
                <a:latin typeface="Consolas" panose="020B0609020204030204" pitchFamily="49" charset="0"/>
              </a:rPr>
              <a:t>gatherAlphabet</a:t>
            </a:r>
            <a:r>
              <a:rPr kumimoji="0" lang="en-US" altLang="en-US" sz="1200" b="0" i="0" u="none" strike="noStrike" cap="none" normalizeH="0" baseline="0" dirty="0">
                <a:ln>
                  <a:noFill/>
                </a:ln>
                <a:effectLst/>
                <a:highlight>
                  <a:srgbClr val="FFFF00"/>
                </a:highlight>
                <a:latin typeface="Consolas" panose="020B0609020204030204" pitchFamily="49" charset="0"/>
              </a:rPr>
              <a:t>(port, </a:t>
            </a:r>
            <a:r>
              <a:rPr kumimoji="0" lang="en-US" altLang="en-US" sz="1200" b="0" i="0" u="none" strike="noStrike" cap="none" normalizeH="0" baseline="0" dirty="0" err="1">
                <a:ln>
                  <a:noFill/>
                </a:ln>
                <a:effectLst/>
                <a:highlight>
                  <a:srgbClr val="FFFF00"/>
                </a:highlight>
                <a:latin typeface="Consolas" panose="020B0609020204030204" pitchFamily="49" charset="0"/>
              </a:rPr>
              <a:t>dataSet</a:t>
            </a:r>
            <a:r>
              <a:rPr kumimoji="0" lang="en-US" altLang="en-US" sz="1200" b="0" i="0" u="none" strike="noStrike" cap="none" normalizeH="0" baseline="0" dirty="0">
                <a:ln>
                  <a:noFill/>
                </a:ln>
                <a:effectLst/>
                <a:highlight>
                  <a:srgbClr val="FFFF00"/>
                </a:highlight>
                <a:latin typeface="Consolas" panose="020B0609020204030204" pitchFamily="49" charset="0"/>
              </a:rPr>
              <a:t>)     % To gather alphabet as well as nothing and relaxed </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Print data set</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print "\</a:t>
            </a:r>
            <a:r>
              <a:rPr kumimoji="0" lang="en-US" altLang="en-US" sz="1200" b="0" i="0" u="none" strike="noStrike" cap="none" normalizeH="0" baseline="0" dirty="0" err="1">
                <a:ln>
                  <a:noFill/>
                </a:ln>
                <a:effectLst/>
                <a:latin typeface="Consolas" panose="020B0609020204030204" pitchFamily="49" charset="0"/>
              </a:rPr>
              <a:t>nData</a:t>
            </a:r>
            <a:r>
              <a:rPr kumimoji="0" lang="en-US" altLang="en-US" sz="1200" b="0" i="0" u="none" strike="noStrike" cap="none" normalizeH="0" baseline="0" dirty="0">
                <a:ln>
                  <a:noFill/>
                </a:ln>
                <a:effectLst/>
                <a:latin typeface="Consolas" panose="020B0609020204030204" pitchFamily="49" charset="0"/>
              </a:rPr>
              <a:t> Set Size:"</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for label, </a:t>
            </a:r>
            <a:r>
              <a:rPr kumimoji="0" lang="en-US" altLang="en-US" sz="1200" b="0" i="0" u="none" strike="noStrike" cap="none" normalizeH="0" baseline="0" dirty="0" err="1">
                <a:ln>
                  <a:noFill/>
                </a:ln>
                <a:effectLst/>
                <a:latin typeface="Consolas" panose="020B0609020204030204" pitchFamily="49" charset="0"/>
              </a:rPr>
              <a:t>instanceList</a:t>
            </a:r>
            <a:r>
              <a:rPr kumimoji="0" lang="en-US" altLang="en-US" sz="1200" b="0" i="0" u="none" strike="noStrike" cap="none" normalizeH="0" baseline="0" dirty="0">
                <a:ln>
                  <a:noFill/>
                </a:ln>
                <a:effectLst/>
                <a:latin typeface="Consolas" panose="020B0609020204030204" pitchFamily="49" charset="0"/>
              </a:rPr>
              <a:t> in sorted(</a:t>
            </a:r>
            <a:r>
              <a:rPr kumimoji="0" lang="en-US" altLang="en-US" sz="1200" b="0" i="0" u="none" strike="noStrike" cap="none" normalizeH="0" baseline="0" dirty="0" err="1">
                <a:ln>
                  <a:noFill/>
                </a:ln>
                <a:effectLst/>
                <a:latin typeface="Consolas" panose="020B0609020204030204" pitchFamily="49" charset="0"/>
              </a:rPr>
              <a:t>dataSet.data.items</a:t>
            </a:r>
            <a:r>
              <a:rPr kumimoji="0" lang="en-US" altLang="en-US" sz="1200" b="0" i="0" u="none" strike="noStrike" cap="none" normalizeH="0" baseline="0" dirty="0">
                <a:ln>
                  <a:noFill/>
                </a:ln>
                <a:effectLst/>
                <a:latin typeface="Consolas" panose="020B0609020204030204" pitchFamily="49" charset="0"/>
              </a:rPr>
              <a:t>()):</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print label, </a:t>
            </a:r>
            <a:r>
              <a:rPr kumimoji="0" lang="en-US" altLang="en-US" sz="1200" b="0" i="0" u="none" strike="noStrike" cap="none" normalizeH="0" baseline="0" dirty="0" err="1">
                <a:ln>
                  <a:noFill/>
                </a:ln>
                <a:effectLst/>
                <a:latin typeface="Consolas" panose="020B0609020204030204" pitchFamily="49" charset="0"/>
              </a:rPr>
              <a:t>len</a:t>
            </a:r>
            <a:r>
              <a:rPr kumimoji="0" lang="en-US" altLang="en-US" sz="1200" b="0" i="0" u="none" strike="noStrike" cap="none" normalizeH="0" baseline="0" dirty="0">
                <a:ln>
                  <a:noFill/>
                </a:ln>
                <a:effectLst/>
                <a:latin typeface="Consolas" panose="020B0609020204030204" pitchFamily="49" charset="0"/>
              </a:rPr>
              <a:t>(</a:t>
            </a:r>
            <a:r>
              <a:rPr kumimoji="0" lang="en-US" altLang="en-US" sz="1200" b="0" i="0" u="none" strike="noStrike" cap="none" normalizeH="0" baseline="0" dirty="0" err="1">
                <a:ln>
                  <a:noFill/>
                </a:ln>
                <a:effectLst/>
                <a:latin typeface="Consolas" panose="020B0609020204030204" pitchFamily="49" charset="0"/>
              </a:rPr>
              <a:t>instanceList</a:t>
            </a:r>
            <a:r>
              <a:rPr kumimoji="0" lang="en-US" altLang="en-US" sz="1200" b="0" i="0" u="none" strike="noStrike" cap="none" normalizeH="0" baseline="0" dirty="0">
                <a:ln>
                  <a:noFill/>
                </a:ln>
                <a:effectLst/>
                <a:latin typeface="Consolas" panose="020B0609020204030204" pitchFamily="49" charset="0"/>
              </a:rPr>
              <a:t>)</a:t>
            </a:r>
            <a:br>
              <a:rPr kumimoji="0" lang="en-US" altLang="en-US" sz="1200" b="0" i="0" u="none" strike="noStrike" cap="none" normalizeH="0" baseline="0" dirty="0">
                <a:ln>
                  <a:noFill/>
                </a:ln>
                <a:solidFill>
                  <a:srgbClr val="FF0000"/>
                </a:solidFill>
                <a:effectLst/>
                <a:latin typeface="Consolas" panose="020B0609020204030204" pitchFamily="49" charset="0"/>
              </a:rPr>
            </a:br>
            <a:r>
              <a:rPr kumimoji="0" lang="en-US" altLang="en-US" sz="1200" b="0" i="0" u="none" strike="noStrike" cap="none" normalizeH="0" baseline="0" dirty="0">
                <a:ln>
                  <a:noFill/>
                </a:ln>
                <a:solidFill>
                  <a:srgbClr val="FF0000"/>
                </a:solidFill>
                <a:effectLst/>
                <a:latin typeface="Consolas" panose="020B0609020204030204" pitchFamily="49" charset="0"/>
              </a:rPr>
              <a:t># Plotting</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r>
              <a:rPr kumimoji="0" lang="en-US" altLang="en-US" sz="1200" b="0" i="0" u="none" strike="noStrike" cap="none" normalizeH="0" baseline="0" dirty="0" err="1">
                <a:ln>
                  <a:noFill/>
                </a:ln>
                <a:effectLst/>
                <a:latin typeface="Consolas" panose="020B0609020204030204" pitchFamily="49" charset="0"/>
              </a:rPr>
              <a:t>plotClasses</a:t>
            </a:r>
            <a:r>
              <a:rPr kumimoji="0" lang="en-US" altLang="en-US" sz="1200" b="0" i="0" u="none" strike="noStrike" cap="none" normalizeH="0" baseline="0" dirty="0">
                <a:ln>
                  <a:noFill/>
                </a:ln>
                <a:effectLst/>
                <a:latin typeface="Consolas" panose="020B0609020204030204" pitchFamily="49" charset="0"/>
              </a:rPr>
              <a:t>(</a:t>
            </a:r>
            <a:r>
              <a:rPr kumimoji="0" lang="en-US" altLang="en-US" sz="1200" b="0" i="0" u="none" strike="noStrike" cap="none" normalizeH="0" baseline="0" dirty="0" err="1">
                <a:ln>
                  <a:noFill/>
                </a:ln>
                <a:effectLst/>
                <a:latin typeface="Consolas" panose="020B0609020204030204" pitchFamily="49" charset="0"/>
              </a:rPr>
              <a:t>dataSet</a:t>
            </a:r>
            <a:r>
              <a:rPr kumimoji="0" lang="en-US" altLang="en-US" sz="1200" b="0" i="0" u="none" strike="noStrike" cap="none" normalizeH="0" baseline="0" dirty="0">
                <a:ln>
                  <a:noFill/>
                </a:ln>
                <a:effectLst/>
                <a:latin typeface="Consolas" panose="020B0609020204030204" pitchFamily="49" charset="0"/>
              </a:rPr>
              <a:t>)</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r>
              <a:rPr kumimoji="0" lang="en-US" altLang="en-US" sz="1200" b="0" i="0" u="none" strike="noStrike" cap="none" normalizeH="0" baseline="0" dirty="0" err="1">
                <a:ln>
                  <a:noFill/>
                </a:ln>
                <a:effectLst/>
                <a:latin typeface="Consolas" panose="020B0609020204030204" pitchFamily="49" charset="0"/>
              </a:rPr>
              <a:t>plotSensor</a:t>
            </a:r>
            <a:r>
              <a:rPr kumimoji="0" lang="en-US" altLang="en-US" sz="1200" b="0" i="0" u="none" strike="noStrike" cap="none" normalizeH="0" baseline="0" dirty="0">
                <a:ln>
                  <a:noFill/>
                </a:ln>
                <a:effectLst/>
                <a:latin typeface="Consolas" panose="020B0609020204030204" pitchFamily="49" charset="0"/>
              </a:rPr>
              <a:t>(</a:t>
            </a:r>
            <a:r>
              <a:rPr kumimoji="0" lang="en-US" altLang="en-US" sz="1200" b="0" i="0" u="none" strike="noStrike" cap="none" normalizeH="0" baseline="0" dirty="0" err="1">
                <a:ln>
                  <a:noFill/>
                </a:ln>
                <a:effectLst/>
                <a:latin typeface="Consolas" panose="020B0609020204030204" pitchFamily="49" charset="0"/>
              </a:rPr>
              <a:t>dataSet</a:t>
            </a:r>
            <a:r>
              <a:rPr kumimoji="0" lang="en-US" altLang="en-US" sz="1200" b="0" i="0" u="none" strike="noStrike" cap="none" normalizeH="0" baseline="0" dirty="0">
                <a:ln>
                  <a:noFill/>
                </a:ln>
                <a:effectLst/>
                <a:latin typeface="Consolas" panose="020B0609020204030204" pitchFamily="49" charset="0"/>
              </a:rPr>
              <a:t>)</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r>
              <a:rPr kumimoji="0" lang="en-US" altLang="en-US" sz="1200" b="0" i="0" u="none" strike="noStrike" cap="none" normalizeH="0" baseline="0" dirty="0" err="1">
                <a:ln>
                  <a:noFill/>
                </a:ln>
                <a:effectLst/>
                <a:latin typeface="Consolas" panose="020B0609020204030204" pitchFamily="49" charset="0"/>
              </a:rPr>
              <a:t>getAllReportPlots</a:t>
            </a:r>
            <a:r>
              <a:rPr kumimoji="0" lang="en-US" altLang="en-US" sz="1200" b="0" i="0" u="none" strike="noStrike" cap="none" normalizeH="0" baseline="0" dirty="0">
                <a:ln>
                  <a:noFill/>
                </a:ln>
                <a:effectLst/>
                <a:latin typeface="Consolas" panose="020B0609020204030204" pitchFamily="49" charset="0"/>
              </a:rPr>
              <a:t>(</a:t>
            </a:r>
            <a:r>
              <a:rPr kumimoji="0" lang="en-US" altLang="en-US" sz="1200" b="0" i="0" u="none" strike="noStrike" cap="none" normalizeH="0" baseline="0" dirty="0" err="1">
                <a:ln>
                  <a:noFill/>
                </a:ln>
                <a:effectLst/>
                <a:latin typeface="Consolas" panose="020B0609020204030204" pitchFamily="49" charset="0"/>
              </a:rPr>
              <a:t>dataSet</a:t>
            </a:r>
            <a:r>
              <a:rPr kumimoji="0" lang="en-US" altLang="en-US" sz="1200" b="0" i="0" u="none" strike="noStrike" cap="none" normalizeH="0" baseline="0" dirty="0">
                <a:ln>
                  <a:noFill/>
                </a:ln>
                <a:effectLst/>
                <a:latin typeface="Consolas" panose="020B0609020204030204" pitchFamily="49" charset="0"/>
              </a:rPr>
              <a:t>, "/home/</a:t>
            </a:r>
            <a:r>
              <a:rPr kumimoji="0" lang="en-US" altLang="en-US" sz="1200" b="0" i="0" u="none" strike="noStrike" cap="none" normalizeH="0" baseline="0" dirty="0" err="1">
                <a:ln>
                  <a:noFill/>
                </a:ln>
                <a:effectLst/>
                <a:latin typeface="Consolas" panose="020B0609020204030204" pitchFamily="49" charset="0"/>
              </a:rPr>
              <a:t>robert</a:t>
            </a:r>
            <a:r>
              <a:rPr kumimoji="0" lang="en-US" altLang="en-US" sz="1200" b="0" i="0" u="none" strike="noStrike" cap="none" normalizeH="0" baseline="0" dirty="0">
                <a:ln>
                  <a:noFill/>
                </a:ln>
                <a:effectLst/>
                <a:latin typeface="Consolas" panose="020B0609020204030204" pitchFamily="49" charset="0"/>
              </a:rPr>
              <a:t>/temp")</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Learning</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r>
              <a:rPr kumimoji="0" lang="en-US" altLang="en-US" sz="1200" b="0" i="0" u="none" strike="noStrike" cap="none" normalizeH="0" baseline="0" dirty="0" err="1">
                <a:ln>
                  <a:noFill/>
                </a:ln>
                <a:effectLst/>
                <a:highlight>
                  <a:srgbClr val="FFFF00"/>
                </a:highlight>
                <a:latin typeface="Consolas" panose="020B0609020204030204" pitchFamily="49" charset="0"/>
              </a:rPr>
              <a:t>simpleTrainAndTest</a:t>
            </a:r>
            <a:r>
              <a:rPr kumimoji="0" lang="en-US" altLang="en-US" sz="1200" b="0" i="0" u="none" strike="noStrike" cap="none" normalizeH="0" baseline="0" dirty="0">
                <a:ln>
                  <a:noFill/>
                </a:ln>
                <a:effectLst/>
                <a:highlight>
                  <a:srgbClr val="FFFF00"/>
                </a:highlight>
                <a:latin typeface="Consolas" panose="020B0609020204030204" pitchFamily="49" charset="0"/>
              </a:rPr>
              <a:t>(</a:t>
            </a:r>
            <a:r>
              <a:rPr kumimoji="0" lang="en-US" altLang="en-US" sz="1200" b="0" i="0" u="none" strike="noStrike" cap="none" normalizeH="0" baseline="0" dirty="0" err="1">
                <a:ln>
                  <a:noFill/>
                </a:ln>
                <a:effectLst/>
                <a:highlight>
                  <a:srgbClr val="FFFF00"/>
                </a:highlight>
                <a:latin typeface="Consolas" panose="020B0609020204030204" pitchFamily="49" charset="0"/>
              </a:rPr>
              <a:t>dataSet</a:t>
            </a:r>
            <a:r>
              <a:rPr kumimoji="0" lang="en-US" altLang="en-US" sz="1200" b="0" i="0" u="none" strike="noStrike" cap="none" normalizeH="0" baseline="0" dirty="0">
                <a:ln>
                  <a:noFill/>
                </a:ln>
                <a:effectLst/>
                <a:highlight>
                  <a:srgbClr val="FFFF00"/>
                </a:highlight>
                <a:latin typeface="Consolas" panose="020B0609020204030204" pitchFamily="49" charset="0"/>
              </a:rPr>
              <a:t>)        % To train the ML from gather data</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r>
              <a:rPr kumimoji="0" lang="en-US" altLang="en-US" sz="1200" b="0" i="0" u="none" strike="noStrike" cap="none" normalizeH="0" baseline="0" dirty="0" err="1">
                <a:ln>
                  <a:noFill/>
                </a:ln>
                <a:effectLst/>
                <a:latin typeface="Consolas" panose="020B0609020204030204" pitchFamily="49" charset="0"/>
              </a:rPr>
              <a:t>clf</a:t>
            </a:r>
            <a:r>
              <a:rPr kumimoji="0" lang="en-US" altLang="en-US" sz="1200" b="0" i="0" u="none" strike="noStrike" cap="none" normalizeH="0" baseline="0" dirty="0">
                <a:ln>
                  <a:noFill/>
                </a:ln>
                <a:effectLst/>
                <a:latin typeface="Consolas" panose="020B0609020204030204" pitchFamily="49" charset="0"/>
              </a:rPr>
              <a:t> = </a:t>
            </a:r>
            <a:r>
              <a:rPr kumimoji="0" lang="en-US" altLang="en-US" sz="1200" b="0" i="0" u="none" strike="noStrike" cap="none" normalizeH="0" baseline="0" dirty="0" err="1">
                <a:ln>
                  <a:noFill/>
                </a:ln>
                <a:effectLst/>
                <a:latin typeface="Consolas" panose="020B0609020204030204" pitchFamily="49" charset="0"/>
              </a:rPr>
              <a:t>trainSVM</a:t>
            </a:r>
            <a:r>
              <a:rPr kumimoji="0" lang="en-US" altLang="en-US" sz="1200" b="0" i="0" u="none" strike="noStrike" cap="none" normalizeH="0" baseline="0" dirty="0">
                <a:ln>
                  <a:noFill/>
                </a:ln>
                <a:effectLst/>
                <a:latin typeface="Consolas" panose="020B0609020204030204" pitchFamily="49" charset="0"/>
              </a:rPr>
              <a:t>(</a:t>
            </a:r>
            <a:r>
              <a:rPr kumimoji="0" lang="en-US" altLang="en-US" sz="1200" b="0" i="0" u="none" strike="noStrike" cap="none" normalizeH="0" baseline="0" dirty="0" err="1">
                <a:ln>
                  <a:noFill/>
                </a:ln>
                <a:effectLst/>
                <a:latin typeface="Consolas" panose="020B0609020204030204" pitchFamily="49" charset="0"/>
              </a:rPr>
              <a:t>dataSet</a:t>
            </a:r>
            <a:r>
              <a:rPr kumimoji="0" lang="en-US" altLang="en-US" sz="1200" b="0" i="0" u="none" strike="noStrike" cap="none" normalizeH="0" baseline="0" dirty="0">
                <a:ln>
                  <a:noFill/>
                </a:ln>
                <a:effectLst/>
                <a:latin typeface="Consolas" panose="020B0609020204030204" pitchFamily="49" charset="0"/>
              </a:rPr>
              <a:t>)</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r>
              <a:rPr kumimoji="0" lang="en-US" altLang="en-US" sz="1200" b="0" i="0" u="none" strike="noStrike" cap="none" normalizeH="0" baseline="0" dirty="0" err="1">
                <a:ln>
                  <a:noFill/>
                </a:ln>
                <a:effectLst/>
                <a:latin typeface="Consolas" panose="020B0609020204030204" pitchFamily="49" charset="0"/>
              </a:rPr>
              <a:t>testSVM</a:t>
            </a:r>
            <a:r>
              <a:rPr kumimoji="0" lang="en-US" altLang="en-US" sz="1200" b="0" i="0" u="none" strike="noStrike" cap="none" normalizeH="0" baseline="0" dirty="0">
                <a:ln>
                  <a:noFill/>
                </a:ln>
                <a:effectLst/>
                <a:latin typeface="Consolas" panose="020B0609020204030204" pitchFamily="49" charset="0"/>
              </a:rPr>
              <a:t>(</a:t>
            </a:r>
            <a:r>
              <a:rPr kumimoji="0" lang="en-US" altLang="en-US" sz="1200" b="0" i="0" u="none" strike="noStrike" cap="none" normalizeH="0" baseline="0" dirty="0" err="1">
                <a:ln>
                  <a:noFill/>
                </a:ln>
                <a:effectLst/>
                <a:latin typeface="Consolas" panose="020B0609020204030204" pitchFamily="49" charset="0"/>
              </a:rPr>
              <a:t>clf</a:t>
            </a:r>
            <a:r>
              <a:rPr kumimoji="0" lang="en-US" altLang="en-US" sz="1200" b="0" i="0" u="none" strike="noStrike" cap="none" normalizeH="0" baseline="0" dirty="0">
                <a:ln>
                  <a:noFill/>
                </a:ln>
                <a:effectLst/>
                <a:latin typeface="Consolas" panose="020B0609020204030204" pitchFamily="49" charset="0"/>
              </a:rPr>
              <a:t>)</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r>
              <a:rPr kumimoji="0" lang="en-US" altLang="en-US" sz="1200" b="0" i="0" u="none" strike="noStrike" cap="none" normalizeH="0" baseline="0" dirty="0" err="1">
                <a:ln>
                  <a:noFill/>
                </a:ln>
                <a:effectLst/>
                <a:latin typeface="Consolas" panose="020B0609020204030204" pitchFamily="49" charset="0"/>
              </a:rPr>
              <a:t>Continious</a:t>
            </a:r>
            <a:r>
              <a:rPr kumimoji="0" lang="en-US" altLang="en-US" sz="1200" b="0" i="0" u="none" strike="noStrike" cap="none" normalizeH="0" baseline="0" dirty="0">
                <a:ln>
                  <a:noFill/>
                </a:ln>
                <a:effectLst/>
                <a:latin typeface="Consolas" panose="020B0609020204030204" pitchFamily="49" charset="0"/>
              </a:rPr>
              <a:t> Prediction</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r>
              <a:rPr kumimoji="0" lang="en-US" altLang="en-US" sz="1200" b="0" i="0" u="none" strike="noStrike" cap="none" normalizeH="0" baseline="0" dirty="0" err="1">
                <a:ln>
                  <a:noFill/>
                </a:ln>
                <a:effectLst/>
                <a:highlight>
                  <a:srgbClr val="FFFF00"/>
                </a:highlight>
                <a:latin typeface="Consolas" panose="020B0609020204030204" pitchFamily="49" charset="0"/>
              </a:rPr>
              <a:t>gestureToSpeech</a:t>
            </a:r>
            <a:r>
              <a:rPr kumimoji="0" lang="en-US" altLang="en-US" sz="1200" b="0" i="0" u="none" strike="noStrike" cap="none" normalizeH="0" baseline="0" dirty="0">
                <a:ln>
                  <a:noFill/>
                </a:ln>
                <a:effectLst/>
                <a:highlight>
                  <a:srgbClr val="FFFF00"/>
                </a:highlight>
                <a:latin typeface="Consolas" panose="020B0609020204030204" pitchFamily="49" charset="0"/>
              </a:rPr>
              <a:t>(port, </a:t>
            </a:r>
            <a:r>
              <a:rPr kumimoji="0" lang="en-US" altLang="en-US" sz="1200" b="0" i="0" u="none" strike="noStrike" cap="none" normalizeH="0" baseline="0" dirty="0" err="1">
                <a:ln>
                  <a:noFill/>
                </a:ln>
                <a:effectLst/>
                <a:highlight>
                  <a:srgbClr val="FFFF00"/>
                </a:highlight>
                <a:latin typeface="Consolas" panose="020B0609020204030204" pitchFamily="49" charset="0"/>
              </a:rPr>
              <a:t>dataSet</a:t>
            </a:r>
            <a:r>
              <a:rPr kumimoji="0" lang="en-US" altLang="en-US" sz="1200" b="0" i="0" u="none" strike="noStrike" cap="none" normalizeH="0" baseline="0" dirty="0">
                <a:ln>
                  <a:noFill/>
                </a:ln>
                <a:effectLst/>
                <a:highlight>
                  <a:srgbClr val="FFFF00"/>
                </a:highlight>
                <a:latin typeface="Consolas" panose="020B0609020204030204" pitchFamily="49" charset="0"/>
              </a:rPr>
              <a:t>) % To see the output from gesture</a:t>
            </a:r>
            <a:br>
              <a:rPr kumimoji="0" lang="en-US" altLang="en-US" sz="1200" b="0" i="0" u="none" strike="noStrike" cap="none" normalizeH="0" baseline="0" dirty="0">
                <a:ln>
                  <a:noFill/>
                </a:ln>
                <a:effectLst/>
                <a:latin typeface="Consolas" panose="020B0609020204030204" pitchFamily="49" charset="0"/>
              </a:rPr>
            </a:br>
            <a:r>
              <a:rPr kumimoji="0" lang="en-US" altLang="en-US" sz="1200" b="0" i="0" u="none" strike="noStrike" cap="none" normalizeH="0" baseline="0" dirty="0">
                <a:ln>
                  <a:noFill/>
                </a:ln>
                <a:effectLst/>
                <a:latin typeface="Consolas" panose="020B0609020204030204" pitchFamily="49" charset="0"/>
              </a:rPr>
              <a:t># </a:t>
            </a:r>
            <a:r>
              <a:rPr lang="en-US" altLang="en-US" sz="1200" dirty="0">
                <a:latin typeface="Consolas" panose="020B0609020204030204" pitchFamily="49" charset="0"/>
              </a:rPr>
              <a:t>- --------------------------------</a:t>
            </a:r>
            <a:endParaRPr kumimoji="0" lang="en-US" altLang="en-US" sz="3200" b="0" i="0" u="none" strike="noStrike" cap="none" normalizeH="0" baseline="0" dirty="0">
              <a:ln>
                <a:noFill/>
              </a:ln>
              <a:effectLst/>
              <a:latin typeface="Arial" panose="020B0604020202020204" pitchFamily="34" charset="0"/>
            </a:endParaRPr>
          </a:p>
        </p:txBody>
      </p:sp>
      <p:sp>
        <p:nvSpPr>
          <p:cNvPr id="9" name="TextBox 8">
            <a:extLst>
              <a:ext uri="{FF2B5EF4-FFF2-40B4-BE49-F238E27FC236}">
                <a16:creationId xmlns:a16="http://schemas.microsoft.com/office/drawing/2014/main" id="{3B3640BB-DC88-422E-8996-01C56BCC7FFD}"/>
              </a:ext>
            </a:extLst>
          </p:cNvPr>
          <p:cNvSpPr txBox="1"/>
          <p:nvPr/>
        </p:nvSpPr>
        <p:spPr>
          <a:xfrm>
            <a:off x="4514850" y="1486137"/>
            <a:ext cx="3348289" cy="369332"/>
          </a:xfrm>
          <a:prstGeom prst="rect">
            <a:avLst/>
          </a:prstGeom>
          <a:noFill/>
        </p:spPr>
        <p:txBody>
          <a:bodyPr wrap="none" rtlCol="0">
            <a:spAutoFit/>
          </a:bodyPr>
          <a:lstStyle/>
          <a:p>
            <a:r>
              <a:rPr lang="en-US" dirty="0">
                <a:hlinkClick r:id="rId2" tooltip="Machine Learning Code in Python"/>
              </a:rPr>
              <a:t>Machine Learning Code in Python</a:t>
            </a:r>
            <a:endParaRPr lang="en-US" dirty="0"/>
          </a:p>
        </p:txBody>
      </p:sp>
    </p:spTree>
    <p:extLst>
      <p:ext uri="{BB962C8B-B14F-4D97-AF65-F5344CB8AC3E}">
        <p14:creationId xmlns:p14="http://schemas.microsoft.com/office/powerpoint/2010/main" val="13561596"/>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5DB9-DFF7-499C-97BB-4D8B67BCCB7F}"/>
              </a:ext>
            </a:extLst>
          </p:cNvPr>
          <p:cNvSpPr>
            <a:spLocks noGrp="1"/>
          </p:cNvSpPr>
          <p:nvPr>
            <p:ph type="title"/>
          </p:nvPr>
        </p:nvSpPr>
        <p:spPr/>
        <p:txBody>
          <a:bodyPr/>
          <a:lstStyle/>
          <a:p>
            <a:r>
              <a:rPr lang="en-US" b="1" dirty="0"/>
              <a:t>Challenges and Solutions</a:t>
            </a:r>
          </a:p>
        </p:txBody>
      </p:sp>
      <p:sp>
        <p:nvSpPr>
          <p:cNvPr id="3" name="Content Placeholder 2">
            <a:extLst>
              <a:ext uri="{FF2B5EF4-FFF2-40B4-BE49-F238E27FC236}">
                <a16:creationId xmlns:a16="http://schemas.microsoft.com/office/drawing/2014/main" id="{6110F673-3F27-4557-BAEE-C91B1D641AF5}"/>
              </a:ext>
            </a:extLst>
          </p:cNvPr>
          <p:cNvSpPr>
            <a:spLocks noGrp="1"/>
          </p:cNvSpPr>
          <p:nvPr>
            <p:ph idx="1"/>
          </p:nvPr>
        </p:nvSpPr>
        <p:spPr>
          <a:xfrm>
            <a:off x="936530" y="2689623"/>
            <a:ext cx="10515600" cy="4351338"/>
          </a:xfrm>
        </p:spPr>
        <p:txBody>
          <a:bodyPr/>
          <a:lstStyle/>
          <a:p>
            <a:r>
              <a:rPr lang="en-US" dirty="0"/>
              <a:t>Data not transfer properly by UART</a:t>
            </a:r>
          </a:p>
          <a:p>
            <a:r>
              <a:rPr lang="en-US" dirty="0"/>
              <a:t>Flex sensor bending resistance is not high enough</a:t>
            </a:r>
          </a:p>
          <a:p>
            <a:r>
              <a:rPr lang="en-US" dirty="0"/>
              <a:t>Not being able to use scan conversion mode of ADC</a:t>
            </a:r>
          </a:p>
          <a:p>
            <a:r>
              <a:rPr lang="en-US" dirty="0"/>
              <a:t>Unavailability of copper tape</a:t>
            </a:r>
          </a:p>
          <a:p>
            <a:endParaRPr lang="en-US" dirty="0"/>
          </a:p>
        </p:txBody>
      </p:sp>
      <p:sp>
        <p:nvSpPr>
          <p:cNvPr id="4" name="Rectangle 2">
            <a:extLst>
              <a:ext uri="{FF2B5EF4-FFF2-40B4-BE49-F238E27FC236}">
                <a16:creationId xmlns:a16="http://schemas.microsoft.com/office/drawing/2014/main" id="{55435C03-DF4F-42E6-95C1-E52FD70DFFA8}"/>
              </a:ext>
            </a:extLst>
          </p:cNvPr>
          <p:cNvSpPr>
            <a:spLocks noChangeArrowheads="1"/>
          </p:cNvSpPr>
          <p:nvPr/>
        </p:nvSpPr>
        <p:spPr bwMode="auto">
          <a:xfrm>
            <a:off x="936530" y="1364060"/>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02734789"/>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5DB9-DFF7-499C-97BB-4D8B67BCCB7F}"/>
              </a:ext>
            </a:extLst>
          </p:cNvPr>
          <p:cNvSpPr>
            <a:spLocks noGrp="1"/>
          </p:cNvSpPr>
          <p:nvPr>
            <p:ph type="title"/>
          </p:nvPr>
        </p:nvSpPr>
        <p:spPr/>
        <p:txBody>
          <a:bodyPr/>
          <a:lstStyle/>
          <a:p>
            <a:r>
              <a:rPr lang="en-US" b="1" dirty="0"/>
              <a:t>Future Scope</a:t>
            </a:r>
          </a:p>
        </p:txBody>
      </p:sp>
      <p:sp>
        <p:nvSpPr>
          <p:cNvPr id="3" name="Content Placeholder 2">
            <a:extLst>
              <a:ext uri="{FF2B5EF4-FFF2-40B4-BE49-F238E27FC236}">
                <a16:creationId xmlns:a16="http://schemas.microsoft.com/office/drawing/2014/main" id="{6110F673-3F27-4557-BAEE-C91B1D641AF5}"/>
              </a:ext>
            </a:extLst>
          </p:cNvPr>
          <p:cNvSpPr>
            <a:spLocks noGrp="1"/>
          </p:cNvSpPr>
          <p:nvPr>
            <p:ph idx="1"/>
          </p:nvPr>
        </p:nvSpPr>
        <p:spPr>
          <a:xfrm>
            <a:off x="838200" y="3151188"/>
            <a:ext cx="10515600" cy="1431925"/>
          </a:xfrm>
        </p:spPr>
        <p:txBody>
          <a:bodyPr>
            <a:normAutofit/>
          </a:bodyPr>
          <a:lstStyle/>
          <a:p>
            <a:pPr algn="just"/>
            <a:r>
              <a:rPr lang="en-US" sz="2000" dirty="0"/>
              <a:t>we train a gesture-recognition system using Python on my computer. but in future The trained model's key information is can be then put into STM32 microcontroller's program. This lets the microcontroller recognize gestures on its own, without needing machine language.</a:t>
            </a:r>
          </a:p>
        </p:txBody>
      </p:sp>
      <p:sp>
        <p:nvSpPr>
          <p:cNvPr id="4" name="Rectangle 2">
            <a:extLst>
              <a:ext uri="{FF2B5EF4-FFF2-40B4-BE49-F238E27FC236}">
                <a16:creationId xmlns:a16="http://schemas.microsoft.com/office/drawing/2014/main" id="{55435C03-DF4F-42E6-95C1-E52FD70DFFA8}"/>
              </a:ext>
            </a:extLst>
          </p:cNvPr>
          <p:cNvSpPr>
            <a:spLocks noChangeArrowheads="1"/>
          </p:cNvSpPr>
          <p:nvPr/>
        </p:nvSpPr>
        <p:spPr bwMode="auto">
          <a:xfrm>
            <a:off x="936530" y="1364060"/>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4250054637"/>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5DB9-DFF7-499C-97BB-4D8B67BCCB7F}"/>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6110F673-3F27-4557-BAEE-C91B1D641AF5}"/>
              </a:ext>
            </a:extLst>
          </p:cNvPr>
          <p:cNvSpPr>
            <a:spLocks noGrp="1"/>
          </p:cNvSpPr>
          <p:nvPr>
            <p:ph idx="1"/>
          </p:nvPr>
        </p:nvSpPr>
        <p:spPr>
          <a:xfrm>
            <a:off x="838200" y="2806700"/>
            <a:ext cx="10515600" cy="4351338"/>
          </a:xfrm>
        </p:spPr>
        <p:txBody>
          <a:bodyPr>
            <a:normAutofit/>
          </a:bodyPr>
          <a:lstStyle/>
          <a:p>
            <a:pPr algn="just"/>
            <a:r>
              <a:rPr lang="en-US" sz="2000" dirty="0"/>
              <a:t>In conclusion, our smart glove translates hand gestures into meaningful outputs using sensors and a microcontroller. Calibration improves accuracy, and the system can be further enhanced with better sensors. This technology has great potential for assistive communication and control applications</a:t>
            </a:r>
          </a:p>
        </p:txBody>
      </p:sp>
      <p:sp>
        <p:nvSpPr>
          <p:cNvPr id="4" name="Rectangle 2">
            <a:extLst>
              <a:ext uri="{FF2B5EF4-FFF2-40B4-BE49-F238E27FC236}">
                <a16:creationId xmlns:a16="http://schemas.microsoft.com/office/drawing/2014/main" id="{55435C03-DF4F-42E6-95C1-E52FD70DFFA8}"/>
              </a:ext>
            </a:extLst>
          </p:cNvPr>
          <p:cNvSpPr>
            <a:spLocks noChangeArrowheads="1"/>
          </p:cNvSpPr>
          <p:nvPr/>
        </p:nvSpPr>
        <p:spPr bwMode="auto">
          <a:xfrm>
            <a:off x="936530" y="1364060"/>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947918191"/>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6BC584AF-2321-41BB-88D5-D58AF2239405}"/>
              </a:ext>
            </a:extLst>
          </p:cNvPr>
          <p:cNvGraphicFramePr/>
          <p:nvPr>
            <p:extLst>
              <p:ext uri="{D42A27DB-BD31-4B8C-83A1-F6EECF244321}">
                <p14:modId xmlns:p14="http://schemas.microsoft.com/office/powerpoint/2010/main" val="345892208"/>
              </p:ext>
            </p:extLst>
          </p:nvPr>
        </p:nvGraphicFramePr>
        <p:xfrm>
          <a:off x="926017" y="2178692"/>
          <a:ext cx="10515600" cy="13255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BA7E006F-EB2B-4FB2-B055-05341FF8954F}"/>
              </a:ext>
            </a:extLst>
          </p:cNvPr>
          <p:cNvPicPr>
            <a:picLocks noChangeAspect="1"/>
          </p:cNvPicPr>
          <p:nvPr/>
        </p:nvPicPr>
        <p:blipFill>
          <a:blip r:embed="rId7"/>
          <a:stretch>
            <a:fillRect/>
          </a:stretch>
        </p:blipFill>
        <p:spPr>
          <a:xfrm>
            <a:off x="3681265" y="4313880"/>
            <a:ext cx="5221244" cy="1392626"/>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173512900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2E5A0-483C-0C3A-1A41-97FA48D048B9}"/>
              </a:ext>
            </a:extLst>
          </p:cNvPr>
          <p:cNvSpPr>
            <a:spLocks noGrp="1"/>
          </p:cNvSpPr>
          <p:nvPr>
            <p:ph type="title"/>
          </p:nvPr>
        </p:nvSpPr>
        <p:spPr>
          <a:xfrm>
            <a:off x="1063752" y="215205"/>
            <a:ext cx="10058400" cy="1609344"/>
          </a:xfrm>
        </p:spPr>
        <p:txBody>
          <a:bodyPr>
            <a:normAutofit/>
          </a:bodyPr>
          <a:lstStyle/>
          <a:p>
            <a:r>
              <a:rPr lang="en-US" sz="4400" b="1" dirty="0"/>
              <a:t>Group Members</a:t>
            </a:r>
            <a:r>
              <a:rPr lang="en-US" sz="4400" dirty="0"/>
              <a:t>:</a:t>
            </a:r>
            <a:endParaRPr lang="en-US" sz="4400" b="1" dirty="0"/>
          </a:p>
        </p:txBody>
      </p:sp>
      <p:graphicFrame>
        <p:nvGraphicFramePr>
          <p:cNvPr id="7" name="Content Placeholder 2">
            <a:extLst>
              <a:ext uri="{FF2B5EF4-FFF2-40B4-BE49-F238E27FC236}">
                <a16:creationId xmlns:a16="http://schemas.microsoft.com/office/drawing/2014/main" id="{B24FF4E0-11C7-6C5B-9F5D-D5F53258B025}"/>
              </a:ext>
            </a:extLst>
          </p:cNvPr>
          <p:cNvGraphicFramePr>
            <a:graphicFrameLocks noGrp="1"/>
          </p:cNvGraphicFramePr>
          <p:nvPr>
            <p:ph idx="1"/>
            <p:extLst>
              <p:ext uri="{D42A27DB-BD31-4B8C-83A1-F6EECF244321}">
                <p14:modId xmlns:p14="http://schemas.microsoft.com/office/powerpoint/2010/main" val="406000392"/>
              </p:ext>
            </p:extLst>
          </p:nvPr>
        </p:nvGraphicFramePr>
        <p:xfrm>
          <a:off x="1063752" y="2098515"/>
          <a:ext cx="9395701" cy="30665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a:extLst>
              <a:ext uri="{FF2B5EF4-FFF2-40B4-BE49-F238E27FC236}">
                <a16:creationId xmlns:a16="http://schemas.microsoft.com/office/drawing/2014/main" id="{0EAD2477-0C73-4041-9D08-229227D0476D}"/>
              </a:ext>
            </a:extLst>
          </p:cNvPr>
          <p:cNvSpPr/>
          <p:nvPr/>
        </p:nvSpPr>
        <p:spPr>
          <a:xfrm>
            <a:off x="1063752" y="5433107"/>
            <a:ext cx="9395700" cy="428400"/>
          </a:xfrm>
          <a:prstGeom prst="rect">
            <a:avLst/>
          </a:prstGeom>
        </p:spPr>
        <p:style>
          <a:lnRef idx="2">
            <a:schemeClr val="accent2">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grpSp>
        <p:nvGrpSpPr>
          <p:cNvPr id="5" name="Group 4">
            <a:extLst>
              <a:ext uri="{FF2B5EF4-FFF2-40B4-BE49-F238E27FC236}">
                <a16:creationId xmlns:a16="http://schemas.microsoft.com/office/drawing/2014/main" id="{446B4B6A-0320-4ED5-9CBD-E396345104B3}"/>
              </a:ext>
            </a:extLst>
          </p:cNvPr>
          <p:cNvGrpSpPr/>
          <p:nvPr/>
        </p:nvGrpSpPr>
        <p:grpSpPr>
          <a:xfrm>
            <a:off x="1548635" y="5218944"/>
            <a:ext cx="6576990" cy="501840"/>
            <a:chOff x="469785" y="2350301"/>
            <a:chExt cx="6576990" cy="501840"/>
          </a:xfrm>
        </p:grpSpPr>
        <p:sp>
          <p:nvSpPr>
            <p:cNvPr id="6" name="Rectangle: Rounded Corners 5">
              <a:extLst>
                <a:ext uri="{FF2B5EF4-FFF2-40B4-BE49-F238E27FC236}">
                  <a16:creationId xmlns:a16="http://schemas.microsoft.com/office/drawing/2014/main" id="{5403815D-74D4-491C-98C2-3CFADC0C46A9}"/>
                </a:ext>
              </a:extLst>
            </p:cNvPr>
            <p:cNvSpPr/>
            <p:nvPr/>
          </p:nvSpPr>
          <p:spPr>
            <a:xfrm>
              <a:off x="469785" y="2350301"/>
              <a:ext cx="6576990" cy="501840"/>
            </a:xfrm>
            <a:prstGeom prst="round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8" name="Rectangle: Rounded Corners 4">
              <a:extLst>
                <a:ext uri="{FF2B5EF4-FFF2-40B4-BE49-F238E27FC236}">
                  <a16:creationId xmlns:a16="http://schemas.microsoft.com/office/drawing/2014/main" id="{47B08A00-9B60-4A7D-91CE-E37EFA0E1A32}"/>
                </a:ext>
              </a:extLst>
            </p:cNvPr>
            <p:cNvSpPr txBox="1"/>
            <p:nvPr/>
          </p:nvSpPr>
          <p:spPr>
            <a:xfrm>
              <a:off x="469785" y="2374799"/>
              <a:ext cx="6527994" cy="45284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8595" tIns="0" rIns="248595" bIns="0" numCol="1" spcCol="1270" anchor="ctr" anchorCtr="0">
              <a:noAutofit/>
            </a:bodyPr>
            <a:lstStyle/>
            <a:p>
              <a:pPr fontAlgn="t"/>
              <a:r>
                <a:rPr lang="en-US" b="1" dirty="0"/>
                <a:t>5. </a:t>
              </a:r>
              <a:r>
                <a:rPr lang="en-US" b="1" dirty="0" err="1"/>
                <a:t>Sabiha</a:t>
              </a:r>
              <a:r>
                <a:rPr lang="en-US" b="1" dirty="0"/>
                <a:t> Hossain </a:t>
              </a:r>
              <a:r>
                <a:rPr lang="en-US" b="1" dirty="0" err="1"/>
                <a:t>Mim</a:t>
              </a:r>
              <a:r>
                <a:rPr lang="en-US" b="1" dirty="0"/>
                <a:t> – 021 221 007</a:t>
              </a:r>
              <a:endParaRPr lang="en-US" b="1" kern="1200" dirty="0"/>
            </a:p>
          </p:txBody>
        </p:sp>
      </p:grpSp>
    </p:spTree>
    <p:extLst>
      <p:ext uri="{BB962C8B-B14F-4D97-AF65-F5344CB8AC3E}">
        <p14:creationId xmlns:p14="http://schemas.microsoft.com/office/powerpoint/2010/main" val="3058912142"/>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E92B2-C508-41B8-AE50-6B6281EA9C0F}"/>
              </a:ext>
            </a:extLst>
          </p:cNvPr>
          <p:cNvSpPr>
            <a:spLocks noGrp="1"/>
          </p:cNvSpPr>
          <p:nvPr>
            <p:ph type="title"/>
          </p:nvPr>
        </p:nvSpPr>
        <p:spPr>
          <a:xfrm>
            <a:off x="367645" y="-113122"/>
            <a:ext cx="10058400" cy="1609344"/>
          </a:xfrm>
        </p:spPr>
        <p:txBody>
          <a:bodyPr>
            <a:normAutofit/>
          </a:bodyPr>
          <a:lstStyle/>
          <a:p>
            <a:r>
              <a:rPr lang="en-US" sz="5400" b="1" dirty="0"/>
              <a:t>Introduction</a:t>
            </a:r>
          </a:p>
        </p:txBody>
      </p:sp>
      <p:graphicFrame>
        <p:nvGraphicFramePr>
          <p:cNvPr id="8" name="Diagram 7">
            <a:extLst>
              <a:ext uri="{FF2B5EF4-FFF2-40B4-BE49-F238E27FC236}">
                <a16:creationId xmlns:a16="http://schemas.microsoft.com/office/drawing/2014/main" id="{F25B7BBD-EF1C-473B-8D1F-B2C7FD907EEF}"/>
              </a:ext>
            </a:extLst>
          </p:cNvPr>
          <p:cNvGraphicFramePr/>
          <p:nvPr>
            <p:extLst>
              <p:ext uri="{D42A27DB-BD31-4B8C-83A1-F6EECF244321}">
                <p14:modId xmlns:p14="http://schemas.microsoft.com/office/powerpoint/2010/main" val="364691217"/>
              </p:ext>
            </p:extLst>
          </p:nvPr>
        </p:nvGraphicFramePr>
        <p:xfrm>
          <a:off x="367645" y="1290056"/>
          <a:ext cx="11456709" cy="53275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39067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E92B2-C508-41B8-AE50-6B6281EA9C0F}"/>
              </a:ext>
            </a:extLst>
          </p:cNvPr>
          <p:cNvSpPr>
            <a:spLocks noGrp="1"/>
          </p:cNvSpPr>
          <p:nvPr>
            <p:ph type="title"/>
          </p:nvPr>
        </p:nvSpPr>
        <p:spPr>
          <a:xfrm>
            <a:off x="458769" y="288633"/>
            <a:ext cx="10058400" cy="1609344"/>
          </a:xfrm>
        </p:spPr>
        <p:txBody>
          <a:bodyPr>
            <a:normAutofit/>
          </a:bodyPr>
          <a:lstStyle/>
          <a:p>
            <a:pPr lvl="0"/>
            <a:r>
              <a:rPr lang="en-US" sz="5400" b="1" dirty="0"/>
              <a:t>Required Components</a:t>
            </a:r>
            <a:endParaRPr lang="en-US" sz="5400" dirty="0"/>
          </a:p>
        </p:txBody>
      </p:sp>
      <p:graphicFrame>
        <p:nvGraphicFramePr>
          <p:cNvPr id="4" name="Diagram 3">
            <a:extLst>
              <a:ext uri="{FF2B5EF4-FFF2-40B4-BE49-F238E27FC236}">
                <a16:creationId xmlns:a16="http://schemas.microsoft.com/office/drawing/2014/main" id="{886FF4D4-65A9-4543-AED6-BD767C56F6B1}"/>
              </a:ext>
            </a:extLst>
          </p:cNvPr>
          <p:cNvGraphicFramePr/>
          <p:nvPr>
            <p:extLst>
              <p:ext uri="{D42A27DB-BD31-4B8C-83A1-F6EECF244321}">
                <p14:modId xmlns:p14="http://schemas.microsoft.com/office/powerpoint/2010/main" val="2673464765"/>
              </p:ext>
            </p:extLst>
          </p:nvPr>
        </p:nvGraphicFramePr>
        <p:xfrm>
          <a:off x="-1216060" y="1609344"/>
          <a:ext cx="13408059" cy="45726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traight Connector 5">
            <a:extLst>
              <a:ext uri="{FF2B5EF4-FFF2-40B4-BE49-F238E27FC236}">
                <a16:creationId xmlns:a16="http://schemas.microsoft.com/office/drawing/2014/main" id="{B71474FF-39ED-49B5-A3E6-1B1F2704C809}"/>
              </a:ext>
            </a:extLst>
          </p:cNvPr>
          <p:cNvSpPr/>
          <p:nvPr/>
        </p:nvSpPr>
        <p:spPr>
          <a:xfrm flipV="1">
            <a:off x="4937509" y="2696066"/>
            <a:ext cx="530037" cy="11076"/>
          </a:xfrm>
          <a:prstGeom prst="line">
            <a:avLst/>
          </a:prstGeom>
          <a:ln>
            <a:solidFill>
              <a:schemeClr val="tx1"/>
            </a:solidFill>
          </a:ln>
        </p:spPr>
        <p:style>
          <a:lnRef idx="2">
            <a:scrgbClr r="0" g="0" b="0"/>
          </a:lnRef>
          <a:fillRef idx="1">
            <a:schemeClr val="accent3">
              <a:hueOff val="0"/>
              <a:satOff val="0"/>
              <a:lumOff val="0"/>
              <a:alphaOff val="0"/>
            </a:schemeClr>
          </a:fillRef>
          <a:effectRef idx="1">
            <a:schemeClr val="accent3">
              <a:hueOff val="0"/>
              <a:satOff val="0"/>
              <a:lumOff val="0"/>
              <a:alphaOff val="0"/>
            </a:schemeClr>
          </a:effectRef>
          <a:fontRef idx="minor">
            <a:schemeClr val="tx1">
              <a:hueOff val="0"/>
              <a:satOff val="0"/>
              <a:lumOff val="0"/>
              <a:alphaOff val="0"/>
            </a:schemeClr>
          </a:fontRef>
        </p:style>
      </p:sp>
      <p:sp>
        <p:nvSpPr>
          <p:cNvPr id="7" name="Straight Connector 6">
            <a:extLst>
              <a:ext uri="{FF2B5EF4-FFF2-40B4-BE49-F238E27FC236}">
                <a16:creationId xmlns:a16="http://schemas.microsoft.com/office/drawing/2014/main" id="{5E382AC8-60BE-4AEF-BEFA-1B783F62801E}"/>
              </a:ext>
            </a:extLst>
          </p:cNvPr>
          <p:cNvSpPr/>
          <p:nvPr/>
        </p:nvSpPr>
        <p:spPr>
          <a:xfrm flipV="1">
            <a:off x="4937509" y="3341228"/>
            <a:ext cx="530037" cy="11076"/>
          </a:xfrm>
          <a:prstGeom prst="line">
            <a:avLst/>
          </a:prstGeom>
          <a:ln>
            <a:solidFill>
              <a:schemeClr val="tx1"/>
            </a:solidFill>
          </a:ln>
        </p:spPr>
        <p:style>
          <a:lnRef idx="2">
            <a:scrgbClr r="0" g="0" b="0"/>
          </a:lnRef>
          <a:fillRef idx="1">
            <a:schemeClr val="accent3">
              <a:hueOff val="0"/>
              <a:satOff val="0"/>
              <a:lumOff val="0"/>
              <a:alphaOff val="0"/>
            </a:schemeClr>
          </a:fillRef>
          <a:effectRef idx="1">
            <a:schemeClr val="accent3">
              <a:hueOff val="0"/>
              <a:satOff val="0"/>
              <a:lumOff val="0"/>
              <a:alphaOff val="0"/>
            </a:schemeClr>
          </a:effectRef>
          <a:fontRef idx="minor">
            <a:schemeClr val="tx1">
              <a:hueOff val="0"/>
              <a:satOff val="0"/>
              <a:lumOff val="0"/>
              <a:alphaOff val="0"/>
            </a:schemeClr>
          </a:fontRef>
        </p:style>
      </p:sp>
      <p:sp>
        <p:nvSpPr>
          <p:cNvPr id="9" name="Straight Connector 8">
            <a:extLst>
              <a:ext uri="{FF2B5EF4-FFF2-40B4-BE49-F238E27FC236}">
                <a16:creationId xmlns:a16="http://schemas.microsoft.com/office/drawing/2014/main" id="{D302A02F-D0B9-4FFA-BD44-8939A9D9B071}"/>
              </a:ext>
            </a:extLst>
          </p:cNvPr>
          <p:cNvSpPr/>
          <p:nvPr/>
        </p:nvSpPr>
        <p:spPr>
          <a:xfrm flipV="1">
            <a:off x="4937507" y="3962733"/>
            <a:ext cx="530037" cy="11076"/>
          </a:xfrm>
          <a:prstGeom prst="line">
            <a:avLst/>
          </a:prstGeom>
          <a:ln>
            <a:solidFill>
              <a:schemeClr val="tx1"/>
            </a:solidFill>
          </a:ln>
        </p:spPr>
        <p:style>
          <a:lnRef idx="2">
            <a:scrgbClr r="0" g="0" b="0"/>
          </a:lnRef>
          <a:fillRef idx="1">
            <a:schemeClr val="accent3">
              <a:hueOff val="0"/>
              <a:satOff val="0"/>
              <a:lumOff val="0"/>
              <a:alphaOff val="0"/>
            </a:schemeClr>
          </a:fillRef>
          <a:effectRef idx="1">
            <a:schemeClr val="accent3">
              <a:hueOff val="0"/>
              <a:satOff val="0"/>
              <a:lumOff val="0"/>
              <a:alphaOff val="0"/>
            </a:schemeClr>
          </a:effectRef>
          <a:fontRef idx="minor">
            <a:schemeClr val="tx1">
              <a:hueOff val="0"/>
              <a:satOff val="0"/>
              <a:lumOff val="0"/>
              <a:alphaOff val="0"/>
            </a:schemeClr>
          </a:fontRef>
        </p:style>
      </p:sp>
      <p:sp>
        <p:nvSpPr>
          <p:cNvPr id="10" name="Straight Connector 9">
            <a:extLst>
              <a:ext uri="{FF2B5EF4-FFF2-40B4-BE49-F238E27FC236}">
                <a16:creationId xmlns:a16="http://schemas.microsoft.com/office/drawing/2014/main" id="{DC4F575A-B5FB-43F6-BFC5-93290A4B17D1}"/>
              </a:ext>
            </a:extLst>
          </p:cNvPr>
          <p:cNvSpPr/>
          <p:nvPr/>
        </p:nvSpPr>
        <p:spPr>
          <a:xfrm flipV="1">
            <a:off x="4937508" y="4568150"/>
            <a:ext cx="530037" cy="11076"/>
          </a:xfrm>
          <a:prstGeom prst="line">
            <a:avLst/>
          </a:prstGeom>
          <a:ln>
            <a:solidFill>
              <a:schemeClr val="tx1"/>
            </a:solidFill>
          </a:ln>
        </p:spPr>
        <p:style>
          <a:lnRef idx="2">
            <a:scrgbClr r="0" g="0" b="0"/>
          </a:lnRef>
          <a:fillRef idx="1">
            <a:schemeClr val="accent3">
              <a:hueOff val="0"/>
              <a:satOff val="0"/>
              <a:lumOff val="0"/>
              <a:alphaOff val="0"/>
            </a:schemeClr>
          </a:fillRef>
          <a:effectRef idx="1">
            <a:schemeClr val="accent3">
              <a:hueOff val="0"/>
              <a:satOff val="0"/>
              <a:lumOff val="0"/>
              <a:alphaOff val="0"/>
            </a:schemeClr>
          </a:effectRef>
          <a:fontRef idx="minor">
            <a:schemeClr val="tx1">
              <a:hueOff val="0"/>
              <a:satOff val="0"/>
              <a:lumOff val="0"/>
              <a:alphaOff val="0"/>
            </a:schemeClr>
          </a:fontRef>
        </p:style>
      </p:sp>
      <p:grpSp>
        <p:nvGrpSpPr>
          <p:cNvPr id="11" name="Group 10">
            <a:extLst>
              <a:ext uri="{FF2B5EF4-FFF2-40B4-BE49-F238E27FC236}">
                <a16:creationId xmlns:a16="http://schemas.microsoft.com/office/drawing/2014/main" id="{2EE56991-CEEF-404F-B31F-B779B23E0F0A}"/>
              </a:ext>
            </a:extLst>
          </p:cNvPr>
          <p:cNvGrpSpPr/>
          <p:nvPr/>
        </p:nvGrpSpPr>
        <p:grpSpPr>
          <a:xfrm>
            <a:off x="3205590" y="3126291"/>
            <a:ext cx="7972076" cy="1744567"/>
            <a:chOff x="6612906" y="2063261"/>
            <a:chExt cx="7972076" cy="1744567"/>
          </a:xfrm>
        </p:grpSpPr>
        <p:sp>
          <p:nvSpPr>
            <p:cNvPr id="12" name="Rectangle 11">
              <a:extLst>
                <a:ext uri="{FF2B5EF4-FFF2-40B4-BE49-F238E27FC236}">
                  <a16:creationId xmlns:a16="http://schemas.microsoft.com/office/drawing/2014/main" id="{71AC3A4D-8E29-4680-B2BD-7617A3B6D298}"/>
                </a:ext>
              </a:extLst>
            </p:cNvPr>
            <p:cNvSpPr/>
            <p:nvPr/>
          </p:nvSpPr>
          <p:spPr>
            <a:xfrm>
              <a:off x="6612906" y="2063261"/>
              <a:ext cx="5780821" cy="605417"/>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3" name="TextBox 12">
              <a:extLst>
                <a:ext uri="{FF2B5EF4-FFF2-40B4-BE49-F238E27FC236}">
                  <a16:creationId xmlns:a16="http://schemas.microsoft.com/office/drawing/2014/main" id="{F30E5BE9-3DC4-41C3-8AE0-D461A3F33DEE}"/>
                </a:ext>
              </a:extLst>
            </p:cNvPr>
            <p:cNvSpPr txBox="1"/>
            <p:nvPr/>
          </p:nvSpPr>
          <p:spPr>
            <a:xfrm>
              <a:off x="8804161" y="3202411"/>
              <a:ext cx="5780821" cy="605417"/>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13792" tIns="20320" rIns="20320" bIns="20320" numCol="1" spcCol="1270" anchor="ctr" anchorCtr="0">
              <a:noAutofit/>
            </a:bodyPr>
            <a:lstStyle/>
            <a:p>
              <a:pPr marL="0" lvl="0" indent="0" algn="l" defTabSz="711200">
                <a:lnSpc>
                  <a:spcPct val="90000"/>
                </a:lnSpc>
                <a:spcBef>
                  <a:spcPct val="0"/>
                </a:spcBef>
                <a:spcAft>
                  <a:spcPct val="35000"/>
                </a:spcAft>
                <a:buNone/>
              </a:pPr>
              <a:r>
                <a:rPr lang="en-US" sz="1600" b="1" kern="1200" dirty="0"/>
                <a:t>Bread Board and Gloves</a:t>
              </a:r>
            </a:p>
          </p:txBody>
        </p:sp>
      </p:grpSp>
      <p:sp>
        <p:nvSpPr>
          <p:cNvPr id="14" name="Rectangle 2">
            <a:extLst>
              <a:ext uri="{FF2B5EF4-FFF2-40B4-BE49-F238E27FC236}">
                <a16:creationId xmlns:a16="http://schemas.microsoft.com/office/drawing/2014/main" id="{C153783D-1691-414D-A046-5988A363FCBC}"/>
              </a:ext>
            </a:extLst>
          </p:cNvPr>
          <p:cNvSpPr>
            <a:spLocks noChangeArrowheads="1"/>
          </p:cNvSpPr>
          <p:nvPr/>
        </p:nvSpPr>
        <p:spPr bwMode="auto">
          <a:xfrm>
            <a:off x="575501" y="1563625"/>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0287816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5DB9-DFF7-499C-97BB-4D8B67BCCB7F}"/>
              </a:ext>
            </a:extLst>
          </p:cNvPr>
          <p:cNvSpPr>
            <a:spLocks noGrp="1"/>
          </p:cNvSpPr>
          <p:nvPr>
            <p:ph type="title"/>
          </p:nvPr>
        </p:nvSpPr>
        <p:spPr>
          <a:xfrm>
            <a:off x="419909" y="105302"/>
            <a:ext cx="10515600" cy="1325563"/>
          </a:xfrm>
        </p:spPr>
        <p:txBody>
          <a:bodyPr/>
          <a:lstStyle/>
          <a:p>
            <a:r>
              <a:rPr lang="en-US" b="1" dirty="0"/>
              <a:t>Hardware Implementation</a:t>
            </a:r>
          </a:p>
        </p:txBody>
      </p:sp>
      <p:sp>
        <p:nvSpPr>
          <p:cNvPr id="4" name="Rectangle 2">
            <a:extLst>
              <a:ext uri="{FF2B5EF4-FFF2-40B4-BE49-F238E27FC236}">
                <a16:creationId xmlns:a16="http://schemas.microsoft.com/office/drawing/2014/main" id="{55435C03-DF4F-42E6-95C1-E52FD70DFFA8}"/>
              </a:ext>
            </a:extLst>
          </p:cNvPr>
          <p:cNvSpPr>
            <a:spLocks noChangeArrowheads="1"/>
          </p:cNvSpPr>
          <p:nvPr/>
        </p:nvSpPr>
        <p:spPr bwMode="auto">
          <a:xfrm>
            <a:off x="526913" y="1188891"/>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6" name="Picture 5">
            <a:extLst>
              <a:ext uri="{FF2B5EF4-FFF2-40B4-BE49-F238E27FC236}">
                <a16:creationId xmlns:a16="http://schemas.microsoft.com/office/drawing/2014/main" id="{AE40E710-AA40-4C60-B422-F6C12606BE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913" y="1430865"/>
            <a:ext cx="10408596" cy="4903058"/>
          </a:xfrm>
          <a:prstGeom prst="rect">
            <a:avLst/>
          </a:prstGeom>
          <a:ln>
            <a:noFill/>
          </a:ln>
          <a:effectLst>
            <a:softEdge rad="112500"/>
          </a:effectLst>
        </p:spPr>
      </p:pic>
      <p:cxnSp>
        <p:nvCxnSpPr>
          <p:cNvPr id="8" name="Straight Arrow Connector 7">
            <a:extLst>
              <a:ext uri="{FF2B5EF4-FFF2-40B4-BE49-F238E27FC236}">
                <a16:creationId xmlns:a16="http://schemas.microsoft.com/office/drawing/2014/main" id="{C51BE336-AEDA-43A5-8CE4-426B55D286AF}"/>
              </a:ext>
            </a:extLst>
          </p:cNvPr>
          <p:cNvCxnSpPr>
            <a:cxnSpLocks/>
          </p:cNvCxnSpPr>
          <p:nvPr/>
        </p:nvCxnSpPr>
        <p:spPr>
          <a:xfrm flipH="1" flipV="1">
            <a:off x="1354975" y="2892829"/>
            <a:ext cx="1463039" cy="1388226"/>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a:extLst>
              <a:ext uri="{FF2B5EF4-FFF2-40B4-BE49-F238E27FC236}">
                <a16:creationId xmlns:a16="http://schemas.microsoft.com/office/drawing/2014/main" id="{675F025F-E420-44DF-AB18-7090A8E520AA}"/>
              </a:ext>
            </a:extLst>
          </p:cNvPr>
          <p:cNvCxnSpPr>
            <a:cxnSpLocks/>
          </p:cNvCxnSpPr>
          <p:nvPr/>
        </p:nvCxnSpPr>
        <p:spPr>
          <a:xfrm flipV="1">
            <a:off x="3607724" y="1748362"/>
            <a:ext cx="1296786" cy="826970"/>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EC972825-0247-4CF0-B020-6AA948BD8A97}"/>
              </a:ext>
            </a:extLst>
          </p:cNvPr>
          <p:cNvCxnSpPr>
            <a:cxnSpLocks/>
          </p:cNvCxnSpPr>
          <p:nvPr/>
        </p:nvCxnSpPr>
        <p:spPr>
          <a:xfrm flipH="1" flipV="1">
            <a:off x="1466252" y="1784541"/>
            <a:ext cx="986003" cy="533658"/>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16" name="Rectangle 15">
            <a:extLst>
              <a:ext uri="{FF2B5EF4-FFF2-40B4-BE49-F238E27FC236}">
                <a16:creationId xmlns:a16="http://schemas.microsoft.com/office/drawing/2014/main" id="{4F1F03D2-FDB7-4335-84F8-E32A015C8FCA}"/>
              </a:ext>
            </a:extLst>
          </p:cNvPr>
          <p:cNvSpPr/>
          <p:nvPr/>
        </p:nvSpPr>
        <p:spPr>
          <a:xfrm>
            <a:off x="419909" y="2575332"/>
            <a:ext cx="2594224" cy="338554"/>
          </a:xfrm>
          <a:prstGeom prst="rect">
            <a:avLst/>
          </a:prstGeom>
        </p:spPr>
        <p:txBody>
          <a:bodyPr wrap="square">
            <a:spAutoFit/>
          </a:bodyPr>
          <a:lstStyle/>
          <a:p>
            <a:pPr lvl="0"/>
            <a:r>
              <a:rPr lang="en-US" sz="1600" b="1" dirty="0">
                <a:highlight>
                  <a:srgbClr val="FFFF00"/>
                </a:highlight>
              </a:rPr>
              <a:t>MPU6050 Gyroscope </a:t>
            </a:r>
            <a:endParaRPr lang="en-US" sz="1600" dirty="0">
              <a:highlight>
                <a:srgbClr val="FFFF00"/>
              </a:highlight>
            </a:endParaRPr>
          </a:p>
        </p:txBody>
      </p:sp>
      <p:sp>
        <p:nvSpPr>
          <p:cNvPr id="17" name="Rectangle 16">
            <a:extLst>
              <a:ext uri="{FF2B5EF4-FFF2-40B4-BE49-F238E27FC236}">
                <a16:creationId xmlns:a16="http://schemas.microsoft.com/office/drawing/2014/main" id="{E9E9432E-05C6-498C-9802-E111E11ED6B9}"/>
              </a:ext>
            </a:extLst>
          </p:cNvPr>
          <p:cNvSpPr/>
          <p:nvPr/>
        </p:nvSpPr>
        <p:spPr>
          <a:xfrm>
            <a:off x="4823076" y="1549560"/>
            <a:ext cx="1350050" cy="369332"/>
          </a:xfrm>
          <a:prstGeom prst="rect">
            <a:avLst/>
          </a:prstGeom>
        </p:spPr>
        <p:txBody>
          <a:bodyPr wrap="none">
            <a:spAutoFit/>
          </a:bodyPr>
          <a:lstStyle/>
          <a:p>
            <a:pPr lvl="0"/>
            <a:r>
              <a:rPr lang="en-US" b="1" dirty="0">
                <a:highlight>
                  <a:srgbClr val="FFFF00"/>
                </a:highlight>
              </a:rPr>
              <a:t>Flex Sensors</a:t>
            </a:r>
          </a:p>
        </p:txBody>
      </p:sp>
      <p:sp>
        <p:nvSpPr>
          <p:cNvPr id="18" name="Rectangle 17">
            <a:extLst>
              <a:ext uri="{FF2B5EF4-FFF2-40B4-BE49-F238E27FC236}">
                <a16:creationId xmlns:a16="http://schemas.microsoft.com/office/drawing/2014/main" id="{ACA00637-5D17-44C4-BA54-F72E86586783}"/>
              </a:ext>
            </a:extLst>
          </p:cNvPr>
          <p:cNvSpPr/>
          <p:nvPr/>
        </p:nvSpPr>
        <p:spPr>
          <a:xfrm>
            <a:off x="706212" y="1395672"/>
            <a:ext cx="1309846" cy="338554"/>
          </a:xfrm>
          <a:prstGeom prst="rect">
            <a:avLst/>
          </a:prstGeom>
        </p:spPr>
        <p:txBody>
          <a:bodyPr wrap="none">
            <a:spAutoFit/>
          </a:bodyPr>
          <a:lstStyle/>
          <a:p>
            <a:pPr lvl="0"/>
            <a:r>
              <a:rPr lang="en-US" sz="1600" b="1" dirty="0">
                <a:highlight>
                  <a:srgbClr val="FFFF00"/>
                </a:highlight>
              </a:rPr>
              <a:t>Touch Sensor</a:t>
            </a:r>
          </a:p>
        </p:txBody>
      </p:sp>
      <p:sp>
        <p:nvSpPr>
          <p:cNvPr id="19" name="Rectangle 18">
            <a:extLst>
              <a:ext uri="{FF2B5EF4-FFF2-40B4-BE49-F238E27FC236}">
                <a16:creationId xmlns:a16="http://schemas.microsoft.com/office/drawing/2014/main" id="{91B2CF7B-C9DC-4FCD-A977-1F635CB0A029}"/>
              </a:ext>
            </a:extLst>
          </p:cNvPr>
          <p:cNvSpPr/>
          <p:nvPr/>
        </p:nvSpPr>
        <p:spPr>
          <a:xfrm>
            <a:off x="3750411" y="6345512"/>
            <a:ext cx="4520789" cy="338554"/>
          </a:xfrm>
          <a:prstGeom prst="rect">
            <a:avLst/>
          </a:prstGeom>
        </p:spPr>
        <p:txBody>
          <a:bodyPr wrap="none">
            <a:spAutoFit/>
          </a:bodyPr>
          <a:lstStyle/>
          <a:p>
            <a:r>
              <a:rPr lang="en-US" sz="1600" dirty="0">
                <a:latin typeface="Times New Roman" panose="02020603050405020304" pitchFamily="18" charset="0"/>
                <a:cs typeface="Times New Roman" panose="02020603050405020304" pitchFamily="18" charset="0"/>
              </a:rPr>
              <a:t>Fig: Smart Glove System with Sensors and Circuitry</a:t>
            </a:r>
          </a:p>
        </p:txBody>
      </p:sp>
    </p:spTree>
    <p:extLst>
      <p:ext uri="{BB962C8B-B14F-4D97-AF65-F5344CB8AC3E}">
        <p14:creationId xmlns:p14="http://schemas.microsoft.com/office/powerpoint/2010/main" val="39307784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5DB9-DFF7-499C-97BB-4D8B67BCCB7F}"/>
              </a:ext>
            </a:extLst>
          </p:cNvPr>
          <p:cNvSpPr>
            <a:spLocks noGrp="1"/>
          </p:cNvSpPr>
          <p:nvPr>
            <p:ph type="title"/>
          </p:nvPr>
        </p:nvSpPr>
        <p:spPr>
          <a:xfrm>
            <a:off x="419909" y="105302"/>
            <a:ext cx="10515600" cy="1325563"/>
          </a:xfrm>
        </p:spPr>
        <p:txBody>
          <a:bodyPr/>
          <a:lstStyle/>
          <a:p>
            <a:r>
              <a:rPr lang="en-US" b="1" dirty="0"/>
              <a:t>Hand Gesture</a:t>
            </a:r>
          </a:p>
        </p:txBody>
      </p:sp>
      <p:sp>
        <p:nvSpPr>
          <p:cNvPr id="4" name="Rectangle 2">
            <a:extLst>
              <a:ext uri="{FF2B5EF4-FFF2-40B4-BE49-F238E27FC236}">
                <a16:creationId xmlns:a16="http://schemas.microsoft.com/office/drawing/2014/main" id="{55435C03-DF4F-42E6-95C1-E52FD70DFFA8}"/>
              </a:ext>
            </a:extLst>
          </p:cNvPr>
          <p:cNvSpPr>
            <a:spLocks noChangeArrowheads="1"/>
          </p:cNvSpPr>
          <p:nvPr/>
        </p:nvSpPr>
        <p:spPr bwMode="auto">
          <a:xfrm>
            <a:off x="526913" y="1188891"/>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19" name="Rectangle 18">
            <a:extLst>
              <a:ext uri="{FF2B5EF4-FFF2-40B4-BE49-F238E27FC236}">
                <a16:creationId xmlns:a16="http://schemas.microsoft.com/office/drawing/2014/main" id="{91B2CF7B-C9DC-4FCD-A977-1F635CB0A029}"/>
              </a:ext>
            </a:extLst>
          </p:cNvPr>
          <p:cNvSpPr/>
          <p:nvPr/>
        </p:nvSpPr>
        <p:spPr>
          <a:xfrm>
            <a:off x="4493361" y="6231212"/>
            <a:ext cx="2656368" cy="338554"/>
          </a:xfrm>
          <a:prstGeom prst="rect">
            <a:avLst/>
          </a:prstGeom>
        </p:spPr>
        <p:txBody>
          <a:bodyPr wrap="none">
            <a:spAutoFit/>
          </a:bodyPr>
          <a:lstStyle/>
          <a:p>
            <a:r>
              <a:rPr lang="en-US" sz="1600" dirty="0">
                <a:latin typeface="Times New Roman" panose="02020603050405020304" pitchFamily="18" charset="0"/>
                <a:cs typeface="Times New Roman" panose="02020603050405020304" pitchFamily="18" charset="0"/>
              </a:rPr>
              <a:t>Fig: American Sign Language</a:t>
            </a:r>
          </a:p>
        </p:txBody>
      </p:sp>
      <p:pic>
        <p:nvPicPr>
          <p:cNvPr id="2050" name="Picture 2" descr="ASL Day 2019: Everything You Need To Know About American Sign Language -  Newsweek">
            <a:extLst>
              <a:ext uri="{FF2B5EF4-FFF2-40B4-BE49-F238E27FC236}">
                <a16:creationId xmlns:a16="http://schemas.microsoft.com/office/drawing/2014/main" id="{F891818B-C6FE-484C-A0BA-184F8D59E0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6913" y="1434735"/>
            <a:ext cx="10318940" cy="471452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304060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5DB9-DFF7-499C-97BB-4D8B67BCCB7F}"/>
              </a:ext>
            </a:extLst>
          </p:cNvPr>
          <p:cNvSpPr>
            <a:spLocks noGrp="1"/>
          </p:cNvSpPr>
          <p:nvPr>
            <p:ph type="title"/>
          </p:nvPr>
        </p:nvSpPr>
        <p:spPr>
          <a:xfrm>
            <a:off x="419909" y="105302"/>
            <a:ext cx="10515600" cy="1325563"/>
          </a:xfrm>
        </p:spPr>
        <p:txBody>
          <a:bodyPr/>
          <a:lstStyle/>
          <a:p>
            <a:r>
              <a:rPr lang="en-US" b="1" dirty="0"/>
              <a:t>Hardware Implementation</a:t>
            </a:r>
          </a:p>
        </p:txBody>
      </p:sp>
      <p:sp>
        <p:nvSpPr>
          <p:cNvPr id="4" name="Rectangle 2">
            <a:extLst>
              <a:ext uri="{FF2B5EF4-FFF2-40B4-BE49-F238E27FC236}">
                <a16:creationId xmlns:a16="http://schemas.microsoft.com/office/drawing/2014/main" id="{55435C03-DF4F-42E6-95C1-E52FD70DFFA8}"/>
              </a:ext>
            </a:extLst>
          </p:cNvPr>
          <p:cNvSpPr>
            <a:spLocks noChangeArrowheads="1"/>
          </p:cNvSpPr>
          <p:nvPr/>
        </p:nvSpPr>
        <p:spPr bwMode="auto">
          <a:xfrm>
            <a:off x="526913" y="1188891"/>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3" name="Table 2">
            <a:extLst>
              <a:ext uri="{FF2B5EF4-FFF2-40B4-BE49-F238E27FC236}">
                <a16:creationId xmlns:a16="http://schemas.microsoft.com/office/drawing/2014/main" id="{7190721A-0269-4574-AFBB-DEA00AB95622}"/>
              </a:ext>
            </a:extLst>
          </p:cNvPr>
          <p:cNvGraphicFramePr>
            <a:graphicFrameLocks noGrp="1"/>
          </p:cNvGraphicFramePr>
          <p:nvPr>
            <p:extLst>
              <p:ext uri="{D42A27DB-BD31-4B8C-83A1-F6EECF244321}">
                <p14:modId xmlns:p14="http://schemas.microsoft.com/office/powerpoint/2010/main" val="771607878"/>
              </p:ext>
            </p:extLst>
          </p:nvPr>
        </p:nvGraphicFramePr>
        <p:xfrm>
          <a:off x="540327" y="1577539"/>
          <a:ext cx="10395183" cy="4758547"/>
        </p:xfrm>
        <a:graphic>
          <a:graphicData uri="http://schemas.openxmlformats.org/drawingml/2006/table">
            <a:tbl>
              <a:tblPr firstRow="1" bandRow="1">
                <a:tableStyleId>{5C22544A-7EE6-4342-B048-85BDC9FD1C3A}</a:tableStyleId>
              </a:tblPr>
              <a:tblGrid>
                <a:gridCol w="3465061">
                  <a:extLst>
                    <a:ext uri="{9D8B030D-6E8A-4147-A177-3AD203B41FA5}">
                      <a16:colId xmlns:a16="http://schemas.microsoft.com/office/drawing/2014/main" val="3988407891"/>
                    </a:ext>
                  </a:extLst>
                </a:gridCol>
                <a:gridCol w="3465061">
                  <a:extLst>
                    <a:ext uri="{9D8B030D-6E8A-4147-A177-3AD203B41FA5}">
                      <a16:colId xmlns:a16="http://schemas.microsoft.com/office/drawing/2014/main" val="551034230"/>
                    </a:ext>
                  </a:extLst>
                </a:gridCol>
                <a:gridCol w="3465061">
                  <a:extLst>
                    <a:ext uri="{9D8B030D-6E8A-4147-A177-3AD203B41FA5}">
                      <a16:colId xmlns:a16="http://schemas.microsoft.com/office/drawing/2014/main" val="2875012045"/>
                    </a:ext>
                  </a:extLst>
                </a:gridCol>
              </a:tblGrid>
              <a:tr h="593745">
                <a:tc>
                  <a:txBody>
                    <a:bodyPr/>
                    <a:lstStyle/>
                    <a:p>
                      <a:pPr algn="ctr"/>
                      <a:r>
                        <a:rPr lang="en-US" dirty="0"/>
                        <a:t>a</a:t>
                      </a:r>
                    </a:p>
                  </a:txBody>
                  <a:tcPr anchor="ctr"/>
                </a:tc>
                <a:tc>
                  <a:txBody>
                    <a:bodyPr/>
                    <a:lstStyle/>
                    <a:p>
                      <a:pPr algn="ctr"/>
                      <a:r>
                        <a:rPr lang="en-US" dirty="0"/>
                        <a:t>b</a:t>
                      </a:r>
                    </a:p>
                  </a:txBody>
                  <a:tcPr anchor="ctr"/>
                </a:tc>
                <a:tc>
                  <a:txBody>
                    <a:bodyPr/>
                    <a:lstStyle/>
                    <a:p>
                      <a:pPr algn="ctr"/>
                      <a:r>
                        <a:rPr lang="en-US" dirty="0"/>
                        <a:t>v</a:t>
                      </a:r>
                    </a:p>
                  </a:txBody>
                  <a:tcPr anchor="ctr"/>
                </a:tc>
                <a:extLst>
                  <a:ext uri="{0D108BD9-81ED-4DB2-BD59-A6C34878D82A}">
                    <a16:rowId xmlns:a16="http://schemas.microsoft.com/office/drawing/2014/main" val="1827166169"/>
                  </a:ext>
                </a:extLst>
              </a:tr>
              <a:tr h="4164802">
                <a:tc>
                  <a:txBody>
                    <a:bodyPr/>
                    <a:lstStyle/>
                    <a:p>
                      <a:pPr algn="ctr"/>
                      <a:endParaRPr lang="en-US"/>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3817576415"/>
                  </a:ext>
                </a:extLst>
              </a:tr>
            </a:tbl>
          </a:graphicData>
        </a:graphic>
      </p:graphicFrame>
      <p:pic>
        <p:nvPicPr>
          <p:cNvPr id="7" name="Picture 6">
            <a:extLst>
              <a:ext uri="{FF2B5EF4-FFF2-40B4-BE49-F238E27FC236}">
                <a16:creationId xmlns:a16="http://schemas.microsoft.com/office/drawing/2014/main" id="{47D50989-50AE-41F3-9733-2B1076006717}"/>
              </a:ext>
            </a:extLst>
          </p:cNvPr>
          <p:cNvPicPr>
            <a:picLocks noChangeAspect="1"/>
          </p:cNvPicPr>
          <p:nvPr/>
        </p:nvPicPr>
        <p:blipFill rotWithShape="1">
          <a:blip r:embed="rId2">
            <a:extLst>
              <a:ext uri="{28A0092B-C50C-407E-A947-70E740481C1C}">
                <a14:useLocalDpi xmlns:a14="http://schemas.microsoft.com/office/drawing/2010/main" val="0"/>
              </a:ext>
            </a:extLst>
          </a:blip>
          <a:srcRect l="2395" t="38200" r="11724" b="1737"/>
          <a:stretch/>
        </p:blipFill>
        <p:spPr>
          <a:xfrm>
            <a:off x="899227" y="2615703"/>
            <a:ext cx="2691197" cy="292211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97970EFD-981E-4178-92C6-A8A4A6453939}"/>
              </a:ext>
            </a:extLst>
          </p:cNvPr>
          <p:cNvPicPr>
            <a:picLocks noChangeAspect="1"/>
          </p:cNvPicPr>
          <p:nvPr/>
        </p:nvPicPr>
        <p:blipFill rotWithShape="1">
          <a:blip r:embed="rId3">
            <a:extLst>
              <a:ext uri="{28A0092B-C50C-407E-A947-70E740481C1C}">
                <a14:useLocalDpi xmlns:a14="http://schemas.microsoft.com/office/drawing/2010/main" val="0"/>
              </a:ext>
            </a:extLst>
          </a:blip>
          <a:srcRect l="17110" t="16130" r="16477" b="10382"/>
          <a:stretch/>
        </p:blipFill>
        <p:spPr>
          <a:xfrm>
            <a:off x="4392319" y="2637002"/>
            <a:ext cx="2691197" cy="29553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a:extLst>
              <a:ext uri="{FF2B5EF4-FFF2-40B4-BE49-F238E27FC236}">
                <a16:creationId xmlns:a16="http://schemas.microsoft.com/office/drawing/2014/main" id="{DD01395B-508B-40B9-BF0F-7765DF7D5F5D}"/>
              </a:ext>
            </a:extLst>
          </p:cNvPr>
          <p:cNvPicPr>
            <a:picLocks noChangeAspect="1"/>
          </p:cNvPicPr>
          <p:nvPr/>
        </p:nvPicPr>
        <p:blipFill rotWithShape="1">
          <a:blip r:embed="rId4">
            <a:extLst>
              <a:ext uri="{28A0092B-C50C-407E-A947-70E740481C1C}">
                <a14:useLocalDpi xmlns:a14="http://schemas.microsoft.com/office/drawing/2010/main" val="0"/>
              </a:ext>
            </a:extLst>
          </a:blip>
          <a:srcRect l="19507" t="27705" r="13109" b="7039"/>
          <a:stretch/>
        </p:blipFill>
        <p:spPr>
          <a:xfrm>
            <a:off x="8065531" y="2637002"/>
            <a:ext cx="2605755" cy="29553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795614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5DB9-DFF7-499C-97BB-4D8B67BCCB7F}"/>
              </a:ext>
            </a:extLst>
          </p:cNvPr>
          <p:cNvSpPr>
            <a:spLocks noGrp="1"/>
          </p:cNvSpPr>
          <p:nvPr>
            <p:ph type="title"/>
          </p:nvPr>
        </p:nvSpPr>
        <p:spPr>
          <a:xfrm>
            <a:off x="419909" y="105302"/>
            <a:ext cx="10515600" cy="1325563"/>
          </a:xfrm>
        </p:spPr>
        <p:txBody>
          <a:bodyPr/>
          <a:lstStyle/>
          <a:p>
            <a:r>
              <a:rPr lang="en-US" b="1" dirty="0"/>
              <a:t>Video Presentation</a:t>
            </a:r>
          </a:p>
        </p:txBody>
      </p:sp>
      <p:sp>
        <p:nvSpPr>
          <p:cNvPr id="4" name="Rectangle 2">
            <a:extLst>
              <a:ext uri="{FF2B5EF4-FFF2-40B4-BE49-F238E27FC236}">
                <a16:creationId xmlns:a16="http://schemas.microsoft.com/office/drawing/2014/main" id="{55435C03-DF4F-42E6-95C1-E52FD70DFFA8}"/>
              </a:ext>
            </a:extLst>
          </p:cNvPr>
          <p:cNvSpPr>
            <a:spLocks noChangeArrowheads="1"/>
          </p:cNvSpPr>
          <p:nvPr/>
        </p:nvSpPr>
        <p:spPr bwMode="auto">
          <a:xfrm>
            <a:off x="526913" y="1188891"/>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5" name="TextBox 4">
            <a:hlinkClick r:id="rId2"/>
            <a:extLst>
              <a:ext uri="{FF2B5EF4-FFF2-40B4-BE49-F238E27FC236}">
                <a16:creationId xmlns:a16="http://schemas.microsoft.com/office/drawing/2014/main" id="{4058A444-0429-438C-AA3A-002A91596A49}"/>
              </a:ext>
            </a:extLst>
          </p:cNvPr>
          <p:cNvSpPr txBox="1"/>
          <p:nvPr/>
        </p:nvSpPr>
        <p:spPr>
          <a:xfrm>
            <a:off x="3390900" y="3013501"/>
            <a:ext cx="5410200" cy="830997"/>
          </a:xfrm>
          <a:prstGeom prst="rect">
            <a:avLst/>
          </a:prstGeom>
          <a:noFill/>
        </p:spPr>
        <p:txBody>
          <a:bodyPr wrap="square" rtlCol="0">
            <a:spAutoFit/>
          </a:bodyPr>
          <a:lstStyle/>
          <a:p>
            <a:r>
              <a:rPr lang="en-US" sz="4800" dirty="0">
                <a:hlinkClick r:id="rId2" tooltip="Video Link for Sign Language Glove"/>
              </a:rPr>
              <a:t>Sign Language Glove</a:t>
            </a:r>
            <a:endParaRPr lang="en-US" sz="4800" dirty="0"/>
          </a:p>
        </p:txBody>
      </p:sp>
    </p:spTree>
    <p:extLst>
      <p:ext uri="{BB962C8B-B14F-4D97-AF65-F5344CB8AC3E}">
        <p14:creationId xmlns:p14="http://schemas.microsoft.com/office/powerpoint/2010/main" val="273482858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5DB9-DFF7-499C-97BB-4D8B67BCCB7F}"/>
              </a:ext>
            </a:extLst>
          </p:cNvPr>
          <p:cNvSpPr>
            <a:spLocks noGrp="1"/>
          </p:cNvSpPr>
          <p:nvPr>
            <p:ph type="title"/>
          </p:nvPr>
        </p:nvSpPr>
        <p:spPr>
          <a:xfrm>
            <a:off x="455815" y="0"/>
            <a:ext cx="10515600" cy="1325563"/>
          </a:xfrm>
        </p:spPr>
        <p:txBody>
          <a:bodyPr/>
          <a:lstStyle/>
          <a:p>
            <a:r>
              <a:rPr lang="en-US" b="1" dirty="0"/>
              <a:t>Software Design (Flex Sensor)</a:t>
            </a:r>
            <a:r>
              <a:rPr lang="en-US" dirty="0"/>
              <a:t> </a:t>
            </a:r>
            <a:endParaRPr lang="en-US" b="1" dirty="0"/>
          </a:p>
        </p:txBody>
      </p:sp>
      <p:sp>
        <p:nvSpPr>
          <p:cNvPr id="4" name="Rectangle 2">
            <a:extLst>
              <a:ext uri="{FF2B5EF4-FFF2-40B4-BE49-F238E27FC236}">
                <a16:creationId xmlns:a16="http://schemas.microsoft.com/office/drawing/2014/main" id="{55435C03-DF4F-42E6-95C1-E52FD70DFFA8}"/>
              </a:ext>
            </a:extLst>
          </p:cNvPr>
          <p:cNvSpPr>
            <a:spLocks noChangeArrowheads="1"/>
          </p:cNvSpPr>
          <p:nvPr/>
        </p:nvSpPr>
        <p:spPr bwMode="auto">
          <a:xfrm>
            <a:off x="554145" y="965050"/>
            <a:ext cx="10318940" cy="45719"/>
          </a:xfrm>
          <a:prstGeom prst="rect">
            <a:avLst/>
          </a:prstGeom>
          <a:solidFill>
            <a:srgbClr val="000000"/>
          </a:solidFill>
          <a:ln w="317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5" name="Rectangle 4">
            <a:extLst>
              <a:ext uri="{FF2B5EF4-FFF2-40B4-BE49-F238E27FC236}">
                <a16:creationId xmlns:a16="http://schemas.microsoft.com/office/drawing/2014/main" id="{D322BA64-4C24-4085-85AA-D6DAD690E66D}"/>
              </a:ext>
            </a:extLst>
          </p:cNvPr>
          <p:cNvSpPr/>
          <p:nvPr/>
        </p:nvSpPr>
        <p:spPr>
          <a:xfrm>
            <a:off x="375923" y="1325563"/>
            <a:ext cx="6096000" cy="1569660"/>
          </a:xfrm>
          <a:prstGeom prst="rect">
            <a:avLst/>
          </a:prstGeom>
        </p:spPr>
        <p:txBody>
          <a:bodyPr>
            <a:spAutoFit/>
          </a:bodyPr>
          <a:lstStyle/>
          <a:p>
            <a:pPr algn="just"/>
            <a:r>
              <a:rPr lang="en-US" sz="1600" b="1" dirty="0">
                <a:highlight>
                  <a:srgbClr val="00FFFF"/>
                </a:highlight>
              </a:rPr>
              <a:t>What is a Flex Sensor? </a:t>
            </a:r>
          </a:p>
          <a:p>
            <a:pPr algn="just"/>
            <a:r>
              <a:rPr lang="en-US" sz="1600" b="1" dirty="0"/>
              <a:t>	</a:t>
            </a:r>
          </a:p>
          <a:p>
            <a:pPr marL="285750" indent="-285750" algn="just">
              <a:buFont typeface="Wingdings" panose="05000000000000000000" pitchFamily="2" charset="2"/>
              <a:buChar char="q"/>
            </a:pPr>
            <a:r>
              <a:rPr lang="en-US" sz="1600" dirty="0"/>
              <a:t>A </a:t>
            </a:r>
            <a:r>
              <a:rPr lang="en-US" sz="1600" b="1" dirty="0"/>
              <a:t>Flex Sensor</a:t>
            </a:r>
            <a:r>
              <a:rPr lang="en-US" sz="1600" dirty="0"/>
              <a:t> is a variable resistor that changes its resistance depending on the amount of bending or flexing applied.</a:t>
            </a:r>
          </a:p>
          <a:p>
            <a:pPr marL="285750" indent="-285750" algn="just">
              <a:buFont typeface="Wingdings" panose="05000000000000000000" pitchFamily="2" charset="2"/>
              <a:buChar char="q"/>
            </a:pPr>
            <a:r>
              <a:rPr lang="en-US" sz="1600" dirty="0"/>
              <a:t>In the context of the smart glove, it is used to detect finger movements and positions.</a:t>
            </a:r>
          </a:p>
        </p:txBody>
      </p:sp>
      <p:sp>
        <p:nvSpPr>
          <p:cNvPr id="8" name="Rectangle 7">
            <a:extLst>
              <a:ext uri="{FF2B5EF4-FFF2-40B4-BE49-F238E27FC236}">
                <a16:creationId xmlns:a16="http://schemas.microsoft.com/office/drawing/2014/main" id="{1D31AF45-CF27-44A8-8998-6B0DA4E2D2F7}"/>
              </a:ext>
            </a:extLst>
          </p:cNvPr>
          <p:cNvSpPr/>
          <p:nvPr/>
        </p:nvSpPr>
        <p:spPr>
          <a:xfrm>
            <a:off x="375923" y="3073029"/>
            <a:ext cx="10206178" cy="3539430"/>
          </a:xfrm>
          <a:prstGeom prst="rect">
            <a:avLst/>
          </a:prstGeom>
        </p:spPr>
        <p:txBody>
          <a:bodyPr wrap="square">
            <a:spAutoFit/>
          </a:bodyPr>
          <a:lstStyle/>
          <a:p>
            <a:pPr lvl="0" algn="just" eaLnBrk="0" fontAlgn="base" hangingPunct="0">
              <a:spcBef>
                <a:spcPct val="0"/>
              </a:spcBef>
              <a:spcAft>
                <a:spcPct val="0"/>
              </a:spcAft>
            </a:pPr>
            <a:r>
              <a:rPr lang="en-US" altLang="en-US" sz="1600" b="1" dirty="0">
                <a:highlight>
                  <a:srgbClr val="00FFFF"/>
                </a:highlight>
                <a:latin typeface="Times New Roman" panose="02020603050405020304" pitchFamily="18" charset="0"/>
                <a:cs typeface="Times New Roman" panose="02020603050405020304" pitchFamily="18" charset="0"/>
              </a:rPr>
              <a:t>How It Works in the Glove:</a:t>
            </a:r>
            <a:endParaRPr lang="en-US" altLang="en-US" sz="1600" dirty="0">
              <a:highlight>
                <a:srgbClr val="00FFFF"/>
              </a:highlight>
              <a:latin typeface="Times New Roman" panose="02020603050405020304" pitchFamily="18" charset="0"/>
              <a:cs typeface="Times New Roman" panose="02020603050405020304" pitchFamily="18" charset="0"/>
            </a:endParaRPr>
          </a:p>
          <a:p>
            <a:pPr marL="285750" lvl="0" indent="-285750" algn="just" eaLnBrk="0" fontAlgn="base" hangingPunct="0">
              <a:spcBef>
                <a:spcPct val="0"/>
              </a:spcBef>
              <a:spcAft>
                <a:spcPct val="0"/>
              </a:spcAft>
              <a:buFont typeface="Wingdings" panose="05000000000000000000" pitchFamily="2" charset="2"/>
              <a:buChar char="q"/>
            </a:pPr>
            <a:r>
              <a:rPr lang="en-US" altLang="en-US" sz="1600" dirty="0">
                <a:latin typeface="Times New Roman" panose="02020603050405020304" pitchFamily="18" charset="0"/>
                <a:cs typeface="Times New Roman" panose="02020603050405020304" pitchFamily="18" charset="0"/>
              </a:rPr>
              <a:t>Placed on the back of each finger to detect bending.</a:t>
            </a:r>
          </a:p>
          <a:p>
            <a:pPr marL="285750" lvl="0" indent="-285750" algn="just" eaLnBrk="0" fontAlgn="base" hangingPunct="0">
              <a:spcBef>
                <a:spcPct val="0"/>
              </a:spcBef>
              <a:spcAft>
                <a:spcPct val="0"/>
              </a:spcAft>
              <a:buFont typeface="Wingdings" panose="05000000000000000000" pitchFamily="2" charset="2"/>
              <a:buChar char="q"/>
            </a:pPr>
            <a:r>
              <a:rPr lang="en-US" altLang="en-US" sz="1600" dirty="0">
                <a:latin typeface="Times New Roman" panose="02020603050405020304" pitchFamily="18" charset="0"/>
                <a:cs typeface="Times New Roman" panose="02020603050405020304" pitchFamily="18" charset="0"/>
              </a:rPr>
              <a:t>Resistance increases as the finger bends.</a:t>
            </a:r>
          </a:p>
          <a:p>
            <a:pPr marL="285750" lvl="0" indent="-285750" algn="just" eaLnBrk="0" fontAlgn="base" hangingPunct="0">
              <a:spcBef>
                <a:spcPct val="0"/>
              </a:spcBef>
              <a:spcAft>
                <a:spcPct val="0"/>
              </a:spcAft>
              <a:buFont typeface="Wingdings" panose="05000000000000000000" pitchFamily="2" charset="2"/>
              <a:buChar char="q"/>
            </a:pPr>
            <a:r>
              <a:rPr lang="en-US" altLang="en-US" sz="1600" dirty="0">
                <a:latin typeface="Times New Roman" panose="02020603050405020304" pitchFamily="18" charset="0"/>
                <a:cs typeface="Times New Roman" panose="02020603050405020304" pitchFamily="18" charset="0"/>
              </a:rPr>
              <a:t>Integrated into a voltage divider circuit to convert </a:t>
            </a:r>
          </a:p>
          <a:p>
            <a:pPr lvl="0" algn="just" eaLnBrk="0" fontAlgn="base" hangingPunct="0">
              <a:spcBef>
                <a:spcPct val="0"/>
              </a:spcBef>
              <a:spcAft>
                <a:spcPct val="0"/>
              </a:spcAft>
            </a:pPr>
            <a:r>
              <a:rPr lang="en-US" altLang="en-US" sz="1600" dirty="0">
                <a:latin typeface="Times New Roman" panose="02020603050405020304" pitchFamily="18" charset="0"/>
                <a:cs typeface="Times New Roman" panose="02020603050405020304" pitchFamily="18" charset="0"/>
              </a:rPr>
              <a:t>      resistance into voltage.</a:t>
            </a:r>
          </a:p>
          <a:p>
            <a:pPr lvl="0" algn="just" eaLnBrk="0" fontAlgn="base" hangingPunct="0">
              <a:spcBef>
                <a:spcPct val="0"/>
              </a:spcBef>
              <a:spcAft>
                <a:spcPct val="0"/>
              </a:spcAft>
            </a:pPr>
            <a:endParaRPr lang="en-US" altLang="en-US" sz="1600" b="1" dirty="0">
              <a:latin typeface="Times New Roman" panose="02020603050405020304" pitchFamily="18" charset="0"/>
              <a:cs typeface="Times New Roman" panose="02020603050405020304" pitchFamily="18" charset="0"/>
            </a:endParaRPr>
          </a:p>
          <a:p>
            <a:pPr lvl="0" algn="just" eaLnBrk="0" fontAlgn="base" hangingPunct="0">
              <a:spcBef>
                <a:spcPct val="0"/>
              </a:spcBef>
              <a:spcAft>
                <a:spcPct val="0"/>
              </a:spcAft>
            </a:pPr>
            <a:r>
              <a:rPr lang="en-US" altLang="en-US" sz="1600" b="1" dirty="0">
                <a:highlight>
                  <a:srgbClr val="00FFFF"/>
                </a:highlight>
                <a:latin typeface="Times New Roman" panose="02020603050405020304" pitchFamily="18" charset="0"/>
                <a:cs typeface="Times New Roman" panose="02020603050405020304" pitchFamily="18" charset="0"/>
              </a:rPr>
              <a:t>Data Processing:</a:t>
            </a:r>
            <a:endParaRPr lang="en-US" altLang="en-US" sz="1600" dirty="0">
              <a:highlight>
                <a:srgbClr val="00FFFF"/>
              </a:highlight>
              <a:latin typeface="Times New Roman" panose="02020603050405020304" pitchFamily="18" charset="0"/>
              <a:cs typeface="Times New Roman" panose="02020603050405020304" pitchFamily="18" charset="0"/>
            </a:endParaRPr>
          </a:p>
          <a:p>
            <a:pPr marL="285750" lvl="0" indent="-285750" algn="just" eaLnBrk="0" fontAlgn="base" hangingPunct="0">
              <a:spcBef>
                <a:spcPct val="0"/>
              </a:spcBef>
              <a:spcAft>
                <a:spcPct val="0"/>
              </a:spcAft>
              <a:buFont typeface="Wingdings" panose="05000000000000000000" pitchFamily="2" charset="2"/>
              <a:buChar char="q"/>
            </a:pPr>
            <a:r>
              <a:rPr lang="en-US" altLang="en-US" sz="1600" dirty="0">
                <a:latin typeface="Times New Roman" panose="02020603050405020304" pitchFamily="18" charset="0"/>
                <a:cs typeface="Times New Roman" panose="02020603050405020304" pitchFamily="18" charset="0"/>
              </a:rPr>
              <a:t>Voltage output is sent to the microcontroller’s </a:t>
            </a:r>
            <a:r>
              <a:rPr lang="en-US" altLang="en-US" sz="1600" b="1" dirty="0">
                <a:latin typeface="Times New Roman" panose="02020603050405020304" pitchFamily="18" charset="0"/>
                <a:cs typeface="Times New Roman" panose="02020603050405020304" pitchFamily="18" charset="0"/>
              </a:rPr>
              <a:t>ADC</a:t>
            </a:r>
            <a:r>
              <a:rPr lang="en-US" altLang="en-US" sz="1600" dirty="0">
                <a:latin typeface="Times New Roman" panose="02020603050405020304" pitchFamily="18" charset="0"/>
                <a:cs typeface="Times New Roman" panose="02020603050405020304" pitchFamily="18" charset="0"/>
              </a:rPr>
              <a:t>.</a:t>
            </a:r>
          </a:p>
          <a:p>
            <a:pPr marL="285750" lvl="0" indent="-285750" algn="just" eaLnBrk="0" fontAlgn="base" hangingPunct="0">
              <a:spcBef>
                <a:spcPct val="0"/>
              </a:spcBef>
              <a:spcAft>
                <a:spcPct val="0"/>
              </a:spcAft>
              <a:buFont typeface="Wingdings" panose="05000000000000000000" pitchFamily="2" charset="2"/>
              <a:buChar char="q"/>
            </a:pPr>
            <a:r>
              <a:rPr lang="en-US" altLang="en-US" sz="1600" dirty="0">
                <a:latin typeface="Times New Roman" panose="02020603050405020304" pitchFamily="18" charset="0"/>
                <a:cs typeface="Times New Roman" panose="02020603050405020304" pitchFamily="18" charset="0"/>
              </a:rPr>
              <a:t>Digital values are used to recognize finger positions.</a:t>
            </a:r>
          </a:p>
          <a:p>
            <a:pPr lvl="0" algn="just" eaLnBrk="0" fontAlgn="base" hangingPunct="0">
              <a:spcBef>
                <a:spcPct val="0"/>
              </a:spcBef>
              <a:spcAft>
                <a:spcPct val="0"/>
              </a:spcAft>
            </a:pPr>
            <a:endParaRPr lang="en-US" altLang="en-US" sz="1600" dirty="0">
              <a:latin typeface="Times New Roman" panose="02020603050405020304" pitchFamily="18" charset="0"/>
              <a:cs typeface="Times New Roman" panose="02020603050405020304" pitchFamily="18" charset="0"/>
            </a:endParaRPr>
          </a:p>
          <a:p>
            <a:pPr lvl="0" algn="just" eaLnBrk="0" fontAlgn="base" hangingPunct="0">
              <a:spcBef>
                <a:spcPct val="0"/>
              </a:spcBef>
              <a:spcAft>
                <a:spcPct val="0"/>
              </a:spcAft>
            </a:pPr>
            <a:r>
              <a:rPr lang="en-US" altLang="en-US" sz="1600" b="1" dirty="0">
                <a:highlight>
                  <a:srgbClr val="00FFFF"/>
                </a:highlight>
                <a:latin typeface="Times New Roman" panose="02020603050405020304" pitchFamily="18" charset="0"/>
                <a:cs typeface="Times New Roman" panose="02020603050405020304" pitchFamily="18" charset="0"/>
              </a:rPr>
              <a:t>Why Flex Sensors?</a:t>
            </a:r>
            <a:endParaRPr lang="en-US" altLang="en-US" sz="1600" dirty="0">
              <a:highlight>
                <a:srgbClr val="00FFFF"/>
              </a:highlight>
              <a:latin typeface="Times New Roman" panose="02020603050405020304" pitchFamily="18" charset="0"/>
              <a:cs typeface="Times New Roman" panose="02020603050405020304" pitchFamily="18" charset="0"/>
            </a:endParaRPr>
          </a:p>
          <a:p>
            <a:pPr marL="285750" lvl="0" indent="-285750" algn="just" eaLnBrk="0" fontAlgn="base" hangingPunct="0">
              <a:spcBef>
                <a:spcPct val="0"/>
              </a:spcBef>
              <a:spcAft>
                <a:spcPct val="0"/>
              </a:spcAft>
              <a:buFont typeface="Wingdings" panose="05000000000000000000" pitchFamily="2" charset="2"/>
              <a:buChar char="q"/>
            </a:pPr>
            <a:r>
              <a:rPr lang="en-US" altLang="en-US" sz="1600" dirty="0">
                <a:latin typeface="Times New Roman" panose="02020603050405020304" pitchFamily="18" charset="0"/>
                <a:cs typeface="Times New Roman" panose="02020603050405020304" pitchFamily="18" charset="0"/>
              </a:rPr>
              <a:t>Accurate detection of finger bending.</a:t>
            </a:r>
          </a:p>
          <a:p>
            <a:pPr marL="285750" lvl="0" indent="-285750" algn="just" eaLnBrk="0" fontAlgn="base" hangingPunct="0">
              <a:spcBef>
                <a:spcPct val="0"/>
              </a:spcBef>
              <a:spcAft>
                <a:spcPct val="0"/>
              </a:spcAft>
              <a:buFont typeface="Wingdings" panose="05000000000000000000" pitchFamily="2" charset="2"/>
              <a:buChar char="q"/>
            </a:pPr>
            <a:r>
              <a:rPr lang="en-US" altLang="en-US" sz="1600" dirty="0">
                <a:latin typeface="Times New Roman" panose="02020603050405020304" pitchFamily="18" charset="0"/>
                <a:cs typeface="Times New Roman" panose="02020603050405020304" pitchFamily="18" charset="0"/>
              </a:rPr>
              <a:t>Compact and reliable for consistent gesture recognition.</a:t>
            </a:r>
          </a:p>
          <a:p>
            <a:pPr lvl="0" algn="just" eaLnBrk="0" fontAlgn="base" hangingPunct="0">
              <a:spcBef>
                <a:spcPct val="0"/>
              </a:spcBef>
              <a:spcAft>
                <a:spcPct val="0"/>
              </a:spcAft>
            </a:pPr>
            <a:endParaRPr lang="en-US" altLang="en-US" sz="1600" dirty="0">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E87F6B24-BFAA-4214-965D-9A154DBD0FAC}"/>
              </a:ext>
            </a:extLst>
          </p:cNvPr>
          <p:cNvSpPr/>
          <p:nvPr/>
        </p:nvSpPr>
        <p:spPr>
          <a:xfrm>
            <a:off x="6628015" y="4064242"/>
            <a:ext cx="6096000" cy="2523768"/>
          </a:xfrm>
          <a:prstGeom prst="rect">
            <a:avLst/>
          </a:prstGeom>
        </p:spPr>
        <p:txBody>
          <a:bodyPr>
            <a:spAutoFit/>
          </a:bodyPr>
          <a:lstStyle/>
          <a:p>
            <a:r>
              <a:rPr lang="en-US" sz="1400" b="1" dirty="0"/>
              <a:t>Working Principle:</a:t>
            </a:r>
          </a:p>
          <a:p>
            <a:pPr marL="285750" indent="-285750">
              <a:buFont typeface="Wingdings" panose="05000000000000000000" pitchFamily="2" charset="2"/>
              <a:buChar char="v"/>
            </a:pPr>
            <a:r>
              <a:rPr lang="en-US" sz="1400" dirty="0"/>
              <a:t>Flex Sensors change resistance based on finger bending.</a:t>
            </a:r>
          </a:p>
          <a:p>
            <a:pPr marL="285750" indent="-285750">
              <a:buFont typeface="Wingdings" panose="05000000000000000000" pitchFamily="2" charset="2"/>
              <a:buChar char="v"/>
            </a:pPr>
            <a:r>
              <a:rPr lang="en-US" sz="1400" dirty="0"/>
              <a:t>Integrated into a </a:t>
            </a:r>
            <a:r>
              <a:rPr lang="en-US" sz="1400" b="1" dirty="0"/>
              <a:t>voltage divider circuit</a:t>
            </a:r>
            <a:r>
              <a:rPr lang="en-US" sz="1400" dirty="0"/>
              <a:t> to convert resistance </a:t>
            </a:r>
          </a:p>
          <a:p>
            <a:r>
              <a:rPr lang="en-US" sz="1400" dirty="0"/>
              <a:t>       changes into voltage.</a:t>
            </a:r>
          </a:p>
          <a:p>
            <a:pPr lvl="1"/>
            <a:r>
              <a:rPr lang="pt-BR" dirty="0"/>
              <a:t>Vout = Vin * ( R1 / (R1 + R2) )</a:t>
            </a:r>
            <a:endParaRPr lang="en-US" sz="1400" dirty="0"/>
          </a:p>
          <a:p>
            <a:pPr lvl="1"/>
            <a:endParaRPr lang="en-US" sz="1400" b="1" dirty="0"/>
          </a:p>
          <a:p>
            <a:pPr lvl="1"/>
            <a:r>
              <a:rPr lang="en-US" sz="1400" b="1" dirty="0"/>
              <a:t>R1 = 10k</a:t>
            </a:r>
            <a:r>
              <a:rPr lang="el-GR" sz="1400" b="1" dirty="0"/>
              <a:t>Ω</a:t>
            </a:r>
            <a:r>
              <a:rPr lang="el-GR" sz="1400" dirty="0"/>
              <a:t> (</a:t>
            </a:r>
            <a:r>
              <a:rPr lang="en-US" sz="1400" dirty="0"/>
              <a:t>optimized for best range).</a:t>
            </a:r>
          </a:p>
          <a:p>
            <a:pPr lvl="1"/>
            <a:r>
              <a:rPr lang="en-US" sz="1400" b="1" dirty="0"/>
              <a:t>R2</a:t>
            </a:r>
            <a:r>
              <a:rPr lang="en-US" sz="1400" dirty="0"/>
              <a:t>: Flex Sensor resistance (10k</a:t>
            </a:r>
            <a:r>
              <a:rPr lang="el-GR" sz="1400" dirty="0"/>
              <a:t>Ω - </a:t>
            </a:r>
            <a:r>
              <a:rPr lang="en-US" sz="1400" dirty="0"/>
              <a:t>1</a:t>
            </a:r>
            <a:r>
              <a:rPr lang="el-GR" sz="1400" dirty="0"/>
              <a:t>7</a:t>
            </a:r>
            <a:r>
              <a:rPr lang="en-US" sz="1400" dirty="0"/>
              <a:t>k</a:t>
            </a:r>
            <a:r>
              <a:rPr lang="el-GR" sz="1400" dirty="0"/>
              <a:t>Ω).</a:t>
            </a:r>
          </a:p>
          <a:p>
            <a:r>
              <a:rPr lang="en-US" sz="1400" b="1" dirty="0"/>
              <a:t>Output Range:</a:t>
            </a:r>
            <a:endParaRPr lang="en-US" sz="1400" dirty="0"/>
          </a:p>
          <a:p>
            <a:pPr marL="742950" lvl="1" indent="-285750">
              <a:buFont typeface="Arial" panose="020B0604020202020204" pitchFamily="34" charset="0"/>
              <a:buChar char="•"/>
            </a:pPr>
            <a:r>
              <a:rPr lang="en-US" sz="1400" dirty="0"/>
              <a:t>Output voltage range is ~1V for 3.3V input.</a:t>
            </a:r>
          </a:p>
          <a:p>
            <a:pPr marL="742950" lvl="1" indent="-285750">
              <a:buFont typeface="Arial" panose="020B0604020202020204" pitchFamily="34" charset="0"/>
              <a:buChar char="•"/>
            </a:pPr>
            <a:r>
              <a:rPr lang="en-US" sz="1400" dirty="0"/>
              <a:t>Sufficient for the microcontroller’s ADC to differentiate gestures.</a:t>
            </a:r>
          </a:p>
        </p:txBody>
      </p:sp>
      <p:pic>
        <p:nvPicPr>
          <p:cNvPr id="6" name="Picture 5">
            <a:extLst>
              <a:ext uri="{FF2B5EF4-FFF2-40B4-BE49-F238E27FC236}">
                <a16:creationId xmlns:a16="http://schemas.microsoft.com/office/drawing/2014/main" id="{FA4190DD-8782-40B0-AE0D-6081DD5F74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4650" y="1216773"/>
            <a:ext cx="4724400" cy="2466975"/>
          </a:xfrm>
          <a:prstGeom prst="rect">
            <a:avLst/>
          </a:prstGeom>
          <a:ln>
            <a:solidFill>
              <a:srgbClr val="FF0000"/>
            </a:solidFill>
          </a:ln>
        </p:spPr>
      </p:pic>
    </p:spTree>
    <p:extLst>
      <p:ext uri="{BB962C8B-B14F-4D97-AF65-F5344CB8AC3E}">
        <p14:creationId xmlns:p14="http://schemas.microsoft.com/office/powerpoint/2010/main" val="3577042397"/>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Pro_presentation[1]</Template>
  <TotalTime>196</TotalTime>
  <Words>2210</Words>
  <Application>Microsoft Office PowerPoint</Application>
  <PresentationFormat>Widescreen</PresentationFormat>
  <Paragraphs>232</Paragraphs>
  <Slides>19</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Calibri</vt:lpstr>
      <vt:lpstr>Calibri Light</vt:lpstr>
      <vt:lpstr>Consolas</vt:lpstr>
      <vt:lpstr>Courier New</vt:lpstr>
      <vt:lpstr>Rockwell</vt:lpstr>
      <vt:lpstr>Times New Roman</vt:lpstr>
      <vt:lpstr>Wingdings</vt:lpstr>
      <vt:lpstr>Office Theme</vt:lpstr>
      <vt:lpstr> Smart Glove for Sign Language Translation</vt:lpstr>
      <vt:lpstr>Group Members:</vt:lpstr>
      <vt:lpstr>Introduction</vt:lpstr>
      <vt:lpstr>Required Components</vt:lpstr>
      <vt:lpstr>Hardware Implementation</vt:lpstr>
      <vt:lpstr>Hand Gesture</vt:lpstr>
      <vt:lpstr>Hardware Implementation</vt:lpstr>
      <vt:lpstr>Video Presentation</vt:lpstr>
      <vt:lpstr>Software Design (Flex Sensor) </vt:lpstr>
      <vt:lpstr>Software Design (Flex Sensor)</vt:lpstr>
      <vt:lpstr>Software Design (Touch Sensor)</vt:lpstr>
      <vt:lpstr>Software Design (Touch Sensor)</vt:lpstr>
      <vt:lpstr>Software Design (MPU6050) </vt:lpstr>
      <vt:lpstr>Averaging Data in MPU6050 &amp; Making the Packet</vt:lpstr>
      <vt:lpstr>ML</vt:lpstr>
      <vt:lpstr>Challenges and Solutions</vt:lpstr>
      <vt:lpstr>Future Scope</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Glove for Sign Language Translation</dc:title>
  <dc:creator>saina 9t9</dc:creator>
  <cp:lastModifiedBy>sazzad hossen</cp:lastModifiedBy>
  <cp:revision>8</cp:revision>
  <dcterms:created xsi:type="dcterms:W3CDTF">2025-02-05T10:12:54Z</dcterms:created>
  <dcterms:modified xsi:type="dcterms:W3CDTF">2025-02-11T13:33:55Z</dcterms:modified>
</cp:coreProperties>
</file>

<file path=docProps/thumbnail.jpeg>
</file>